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3"/>
  </p:notesMasterIdLst>
  <p:sldIdLst>
    <p:sldId id="256" r:id="rId2"/>
    <p:sldId id="259" r:id="rId3"/>
    <p:sldId id="261" r:id="rId4"/>
    <p:sldId id="265" r:id="rId5"/>
    <p:sldId id="307" r:id="rId6"/>
    <p:sldId id="308" r:id="rId7"/>
    <p:sldId id="285" r:id="rId8"/>
    <p:sldId id="279" r:id="rId9"/>
    <p:sldId id="309" r:id="rId10"/>
    <p:sldId id="310" r:id="rId11"/>
    <p:sldId id="311" r:id="rId12"/>
    <p:sldId id="312" r:id="rId13"/>
    <p:sldId id="263" r:id="rId14"/>
    <p:sldId id="264" r:id="rId15"/>
    <p:sldId id="313" r:id="rId16"/>
    <p:sldId id="314" r:id="rId17"/>
    <p:sldId id="258" r:id="rId18"/>
    <p:sldId id="315" r:id="rId19"/>
    <p:sldId id="316" r:id="rId20"/>
    <p:sldId id="288" r:id="rId21"/>
    <p:sldId id="286" r:id="rId22"/>
  </p:sldIdLst>
  <p:sldSz cx="9144000" cy="5143500" type="screen16x9"/>
  <p:notesSz cx="6858000" cy="9144000"/>
  <p:embeddedFontLst>
    <p:embeddedFont>
      <p:font typeface="Anaheim" panose="020B0604020202020204" charset="-18"/>
      <p:regular r:id="rId24"/>
      <p:bold r:id="rId25"/>
    </p:embeddedFont>
    <p:embeddedFont>
      <p:font typeface="Hind" panose="02000000000000000000" pitchFamily="2" charset="-18"/>
      <p:regular r:id="rId26"/>
      <p:bold r:id="rId27"/>
    </p:embeddedFont>
    <p:embeddedFont>
      <p:font typeface="Inknut Antiqua" panose="020B0604020202020204" charset="-18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74093D-8BF9-4C14-81EB-0B8ED473BDFA}">
  <a:tblStyle styleId="{5274093D-8BF9-4C14-81EB-0B8ED473BD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df112f1933_0_24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df112f1933_0_24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cc9050bdf8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cc9050bdf8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bc71d908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bc71d908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eee169084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eee169084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cc9050bdf8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cc9050bdf8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c9050bdf8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cc9050bdf8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c9050bdf8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cc9050bdf8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366725" y="1422150"/>
            <a:ext cx="4179300" cy="15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68450" y="4036950"/>
            <a:ext cx="38520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F353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3889275" y="540000"/>
            <a:ext cx="4534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3889275" y="1216625"/>
            <a:ext cx="4534800" cy="3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1"/>
          <p:cNvGrpSpPr/>
          <p:nvPr/>
        </p:nvGrpSpPr>
        <p:grpSpPr>
          <a:xfrm rot="10800000">
            <a:off x="0" y="0"/>
            <a:ext cx="9144003" cy="5143498"/>
            <a:chOff x="0" y="0"/>
            <a:chExt cx="9144003" cy="5143498"/>
          </a:xfrm>
        </p:grpSpPr>
        <p:sp>
          <p:nvSpPr>
            <p:cNvPr id="101" name="Google Shape;101;p21"/>
            <p:cNvSpPr/>
            <p:nvPr/>
          </p:nvSpPr>
          <p:spPr>
            <a:xfrm>
              <a:off x="0" y="0"/>
              <a:ext cx="9144000" cy="29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2" name="Google Shape;102;p21"/>
            <p:cNvPicPr preferRelativeResize="0"/>
            <p:nvPr/>
          </p:nvPicPr>
          <p:blipFill rotWithShape="1">
            <a:blip r:embed="rId3">
              <a:alphaModFix/>
            </a:blip>
            <a:srcRect b="56681"/>
            <a:stretch/>
          </p:blipFill>
          <p:spPr>
            <a:xfrm>
              <a:off x="0" y="2915450"/>
              <a:ext cx="9144003" cy="22280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title" idx="2"/>
          </p:nvPr>
        </p:nvSpPr>
        <p:spPr>
          <a:xfrm>
            <a:off x="720000" y="320215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1"/>
          </p:nvPr>
        </p:nvSpPr>
        <p:spPr>
          <a:xfrm>
            <a:off x="720000" y="378868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title" idx="3"/>
          </p:nvPr>
        </p:nvSpPr>
        <p:spPr>
          <a:xfrm>
            <a:off x="3403800" y="157802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4"/>
          </p:nvPr>
        </p:nvSpPr>
        <p:spPr>
          <a:xfrm>
            <a:off x="3403800" y="216455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title" idx="5"/>
          </p:nvPr>
        </p:nvSpPr>
        <p:spPr>
          <a:xfrm>
            <a:off x="6087600" y="320215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6"/>
          </p:nvPr>
        </p:nvSpPr>
        <p:spPr>
          <a:xfrm>
            <a:off x="6087600" y="378868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3"/>
          <p:cNvGrpSpPr/>
          <p:nvPr/>
        </p:nvGrpSpPr>
        <p:grpSpPr>
          <a:xfrm>
            <a:off x="-11539" y="0"/>
            <a:ext cx="9167064" cy="5187031"/>
            <a:chOff x="173" y="-24325"/>
            <a:chExt cx="9167064" cy="5187031"/>
          </a:xfrm>
        </p:grpSpPr>
        <p:grpSp>
          <p:nvGrpSpPr>
            <p:cNvPr id="120" name="Google Shape;120;p23"/>
            <p:cNvGrpSpPr/>
            <p:nvPr/>
          </p:nvGrpSpPr>
          <p:grpSpPr>
            <a:xfrm rot="5400000">
              <a:off x="9258" y="-33410"/>
              <a:ext cx="5181906" cy="5200077"/>
              <a:chOff x="0" y="0"/>
              <a:chExt cx="9144003" cy="5143498"/>
            </a:xfrm>
          </p:grpSpPr>
          <p:sp>
            <p:nvSpPr>
              <p:cNvPr id="121" name="Google Shape;121;p23"/>
              <p:cNvSpPr/>
              <p:nvPr/>
            </p:nvSpPr>
            <p:spPr>
              <a:xfrm>
                <a:off x="0" y="0"/>
                <a:ext cx="9144000" cy="297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2" name="Google Shape;122;p23"/>
              <p:cNvPicPr preferRelativeResize="0"/>
              <p:nvPr/>
            </p:nvPicPr>
            <p:blipFill rotWithShape="1">
              <a:blip r:embed="rId3">
                <a:alphaModFix/>
              </a:blip>
              <a:srcRect b="56681"/>
              <a:stretch/>
            </p:blipFill>
            <p:spPr>
              <a:xfrm>
                <a:off x="0" y="2915450"/>
                <a:ext cx="9144003" cy="22280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3" name="Google Shape;123;p23"/>
            <p:cNvGrpSpPr/>
            <p:nvPr/>
          </p:nvGrpSpPr>
          <p:grpSpPr>
            <a:xfrm rot="-5400000" flipH="1">
              <a:off x="3976246" y="-28285"/>
              <a:ext cx="5181906" cy="5200077"/>
              <a:chOff x="0" y="0"/>
              <a:chExt cx="9144003" cy="5143498"/>
            </a:xfrm>
          </p:grpSpPr>
          <p:sp>
            <p:nvSpPr>
              <p:cNvPr id="124" name="Google Shape;124;p23"/>
              <p:cNvSpPr/>
              <p:nvPr/>
            </p:nvSpPr>
            <p:spPr>
              <a:xfrm>
                <a:off x="0" y="0"/>
                <a:ext cx="9144000" cy="297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5" name="Google Shape;125;p23"/>
              <p:cNvPicPr preferRelativeResize="0"/>
              <p:nvPr/>
            </p:nvPicPr>
            <p:blipFill rotWithShape="1">
              <a:blip r:embed="rId3">
                <a:alphaModFix/>
              </a:blip>
              <a:srcRect b="56681"/>
              <a:stretch/>
            </p:blipFill>
            <p:spPr>
              <a:xfrm flipH="1">
                <a:off x="0" y="2915450"/>
                <a:ext cx="9144003" cy="22280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title" idx="2"/>
          </p:nvPr>
        </p:nvSpPr>
        <p:spPr>
          <a:xfrm>
            <a:off x="722883" y="1659181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1"/>
          </p:nvPr>
        </p:nvSpPr>
        <p:spPr>
          <a:xfrm>
            <a:off x="722883" y="2245706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 idx="3"/>
          </p:nvPr>
        </p:nvSpPr>
        <p:spPr>
          <a:xfrm>
            <a:off x="5561911" y="1659181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ubTitle" idx="4"/>
          </p:nvPr>
        </p:nvSpPr>
        <p:spPr>
          <a:xfrm>
            <a:off x="5561911" y="2245706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title" idx="5"/>
          </p:nvPr>
        </p:nvSpPr>
        <p:spPr>
          <a:xfrm>
            <a:off x="722883" y="3092581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ubTitle" idx="6"/>
          </p:nvPr>
        </p:nvSpPr>
        <p:spPr>
          <a:xfrm>
            <a:off x="722883" y="3679106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title" idx="7"/>
          </p:nvPr>
        </p:nvSpPr>
        <p:spPr>
          <a:xfrm>
            <a:off x="5561911" y="3092581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8"/>
          </p:nvPr>
        </p:nvSpPr>
        <p:spPr>
          <a:xfrm>
            <a:off x="5561911" y="3679106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subTitle" idx="1"/>
          </p:nvPr>
        </p:nvSpPr>
        <p:spPr>
          <a:xfrm>
            <a:off x="3044256" y="1593381"/>
            <a:ext cx="14904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subTitle" idx="2"/>
          </p:nvPr>
        </p:nvSpPr>
        <p:spPr>
          <a:xfrm>
            <a:off x="3044256" y="2005279"/>
            <a:ext cx="14946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5" name="Google Shape;155;p25"/>
          <p:cNvGrpSpPr/>
          <p:nvPr/>
        </p:nvGrpSpPr>
        <p:grpSpPr>
          <a:xfrm>
            <a:off x="-1" y="-19050"/>
            <a:ext cx="10557788" cy="5181599"/>
            <a:chOff x="1425" y="-2650"/>
            <a:chExt cx="9142525" cy="5181599"/>
          </a:xfrm>
        </p:grpSpPr>
        <p:sp>
          <p:nvSpPr>
            <p:cNvPr id="156" name="Google Shape;156;p25"/>
            <p:cNvSpPr/>
            <p:nvPr/>
          </p:nvSpPr>
          <p:spPr>
            <a:xfrm>
              <a:off x="4548550" y="-2650"/>
              <a:ext cx="4595400" cy="516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7" name="Google Shape;157;p25"/>
            <p:cNvPicPr preferRelativeResize="0"/>
            <p:nvPr/>
          </p:nvPicPr>
          <p:blipFill rotWithShape="1">
            <a:blip r:embed="rId3">
              <a:alphaModFix/>
            </a:blip>
            <a:srcRect l="38375" t="56799" r="-191"/>
            <a:stretch/>
          </p:blipFill>
          <p:spPr>
            <a:xfrm rot="-5400000" flipH="1">
              <a:off x="-198611" y="197386"/>
              <a:ext cx="5181599" cy="47815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" name="Google Shape;158;p25"/>
          <p:cNvSpPr txBox="1">
            <a:spLocks noGrp="1"/>
          </p:cNvSpPr>
          <p:nvPr>
            <p:ph type="subTitle" idx="3"/>
          </p:nvPr>
        </p:nvSpPr>
        <p:spPr>
          <a:xfrm>
            <a:off x="4989457" y="1593381"/>
            <a:ext cx="14904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subTitle" idx="4"/>
          </p:nvPr>
        </p:nvSpPr>
        <p:spPr>
          <a:xfrm>
            <a:off x="4989457" y="2005279"/>
            <a:ext cx="14904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subTitle" idx="5"/>
          </p:nvPr>
        </p:nvSpPr>
        <p:spPr>
          <a:xfrm>
            <a:off x="3044256" y="3154334"/>
            <a:ext cx="14904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subTitle" idx="6"/>
          </p:nvPr>
        </p:nvSpPr>
        <p:spPr>
          <a:xfrm>
            <a:off x="3044256" y="3569642"/>
            <a:ext cx="14904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subTitle" idx="7"/>
          </p:nvPr>
        </p:nvSpPr>
        <p:spPr>
          <a:xfrm>
            <a:off x="4989457" y="3154334"/>
            <a:ext cx="14904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subTitle" idx="8"/>
          </p:nvPr>
        </p:nvSpPr>
        <p:spPr>
          <a:xfrm>
            <a:off x="4989457" y="3569642"/>
            <a:ext cx="14904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subTitle" idx="9"/>
          </p:nvPr>
        </p:nvSpPr>
        <p:spPr>
          <a:xfrm>
            <a:off x="6934657" y="1593381"/>
            <a:ext cx="14904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13"/>
          </p:nvPr>
        </p:nvSpPr>
        <p:spPr>
          <a:xfrm>
            <a:off x="6934657" y="2005279"/>
            <a:ext cx="14904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14"/>
          </p:nvPr>
        </p:nvSpPr>
        <p:spPr>
          <a:xfrm>
            <a:off x="6934657" y="3154334"/>
            <a:ext cx="14904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subTitle" idx="15"/>
          </p:nvPr>
        </p:nvSpPr>
        <p:spPr>
          <a:xfrm>
            <a:off x="6934657" y="3569642"/>
            <a:ext cx="14904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3044250" y="540000"/>
            <a:ext cx="5379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27"/>
          <p:cNvGrpSpPr/>
          <p:nvPr/>
        </p:nvGrpSpPr>
        <p:grpSpPr>
          <a:xfrm flipH="1">
            <a:off x="0" y="0"/>
            <a:ext cx="9144003" cy="5143498"/>
            <a:chOff x="0" y="0"/>
            <a:chExt cx="9144003" cy="5143498"/>
          </a:xfrm>
        </p:grpSpPr>
        <p:sp>
          <p:nvSpPr>
            <p:cNvPr id="178" name="Google Shape;178;p27"/>
            <p:cNvSpPr/>
            <p:nvPr/>
          </p:nvSpPr>
          <p:spPr>
            <a:xfrm>
              <a:off x="0" y="0"/>
              <a:ext cx="9144000" cy="29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9" name="Google Shape;179;p27"/>
            <p:cNvPicPr preferRelativeResize="0"/>
            <p:nvPr/>
          </p:nvPicPr>
          <p:blipFill rotWithShape="1">
            <a:blip r:embed="rId3">
              <a:alphaModFix/>
            </a:blip>
            <a:srcRect b="56681"/>
            <a:stretch/>
          </p:blipFill>
          <p:spPr>
            <a:xfrm>
              <a:off x="0" y="2915450"/>
              <a:ext cx="9144003" cy="22280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title" idx="2"/>
          </p:nvPr>
        </p:nvSpPr>
        <p:spPr>
          <a:xfrm>
            <a:off x="872400" y="2909388"/>
            <a:ext cx="2034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1"/>
          </p:nvPr>
        </p:nvSpPr>
        <p:spPr>
          <a:xfrm>
            <a:off x="872400" y="3419713"/>
            <a:ext cx="203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title" idx="3"/>
          </p:nvPr>
        </p:nvSpPr>
        <p:spPr>
          <a:xfrm>
            <a:off x="3556200" y="2909388"/>
            <a:ext cx="2034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ubTitle" idx="4"/>
          </p:nvPr>
        </p:nvSpPr>
        <p:spPr>
          <a:xfrm>
            <a:off x="3556200" y="3419713"/>
            <a:ext cx="203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title" idx="5"/>
          </p:nvPr>
        </p:nvSpPr>
        <p:spPr>
          <a:xfrm>
            <a:off x="6240000" y="2909388"/>
            <a:ext cx="2034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subTitle" idx="6"/>
          </p:nvPr>
        </p:nvSpPr>
        <p:spPr>
          <a:xfrm>
            <a:off x="6240000" y="3419713"/>
            <a:ext cx="203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title" idx="7" hasCustomPrompt="1"/>
          </p:nvPr>
        </p:nvSpPr>
        <p:spPr>
          <a:xfrm>
            <a:off x="1538700" y="1973738"/>
            <a:ext cx="7020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8" name="Google Shape;188;p27"/>
          <p:cNvSpPr txBox="1">
            <a:spLocks noGrp="1"/>
          </p:cNvSpPr>
          <p:nvPr>
            <p:ph type="title" idx="8" hasCustomPrompt="1"/>
          </p:nvPr>
        </p:nvSpPr>
        <p:spPr>
          <a:xfrm>
            <a:off x="4184850" y="1973738"/>
            <a:ext cx="7773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" name="Google Shape;189;p27"/>
          <p:cNvSpPr txBox="1">
            <a:spLocks noGrp="1"/>
          </p:cNvSpPr>
          <p:nvPr>
            <p:ph type="title" idx="9" hasCustomPrompt="1"/>
          </p:nvPr>
        </p:nvSpPr>
        <p:spPr>
          <a:xfrm>
            <a:off x="6890550" y="1973738"/>
            <a:ext cx="7335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8"/>
          <p:cNvGrpSpPr/>
          <p:nvPr/>
        </p:nvGrpSpPr>
        <p:grpSpPr>
          <a:xfrm rot="10800000">
            <a:off x="-3" y="-5"/>
            <a:ext cx="9144003" cy="5143498"/>
            <a:chOff x="0" y="0"/>
            <a:chExt cx="9144003" cy="5143498"/>
          </a:xfrm>
        </p:grpSpPr>
        <p:sp>
          <p:nvSpPr>
            <p:cNvPr id="192" name="Google Shape;192;p28"/>
            <p:cNvSpPr/>
            <p:nvPr/>
          </p:nvSpPr>
          <p:spPr>
            <a:xfrm>
              <a:off x="0" y="0"/>
              <a:ext cx="9144000" cy="29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3" name="Google Shape;193;p28"/>
            <p:cNvPicPr preferRelativeResize="0"/>
            <p:nvPr/>
          </p:nvPicPr>
          <p:blipFill rotWithShape="1">
            <a:blip r:embed="rId3">
              <a:alphaModFix/>
            </a:blip>
            <a:srcRect b="56681"/>
            <a:stretch/>
          </p:blipFill>
          <p:spPr>
            <a:xfrm>
              <a:off x="0" y="2915450"/>
              <a:ext cx="9144003" cy="22280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30"/>
          <p:cNvGrpSpPr/>
          <p:nvPr/>
        </p:nvGrpSpPr>
        <p:grpSpPr>
          <a:xfrm flipH="1">
            <a:off x="-175" y="-19050"/>
            <a:ext cx="9144354" cy="5181599"/>
            <a:chOff x="1425" y="-2650"/>
            <a:chExt cx="9142525" cy="5181599"/>
          </a:xfrm>
        </p:grpSpPr>
        <p:sp>
          <p:nvSpPr>
            <p:cNvPr id="201" name="Google Shape;201;p30"/>
            <p:cNvSpPr/>
            <p:nvPr/>
          </p:nvSpPr>
          <p:spPr>
            <a:xfrm>
              <a:off x="4548550" y="-2650"/>
              <a:ext cx="4595400" cy="516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2" name="Google Shape;202;p30"/>
            <p:cNvPicPr preferRelativeResize="0"/>
            <p:nvPr/>
          </p:nvPicPr>
          <p:blipFill rotWithShape="1">
            <a:blip r:embed="rId3">
              <a:alphaModFix/>
            </a:blip>
            <a:srcRect l="38375" t="56799" r="-191"/>
            <a:stretch/>
          </p:blipFill>
          <p:spPr>
            <a:xfrm rot="-5400000" flipH="1">
              <a:off x="-198611" y="197386"/>
              <a:ext cx="5181599" cy="47815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62129" y="682748"/>
            <a:ext cx="31551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58539" y="1704550"/>
            <a:ext cx="3162600" cy="13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subTitle" idx="2"/>
          </p:nvPr>
        </p:nvSpPr>
        <p:spPr>
          <a:xfrm>
            <a:off x="738100" y="3586125"/>
            <a:ext cx="32034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2"/>
          <p:cNvSpPr txBox="1"/>
          <p:nvPr/>
        </p:nvSpPr>
        <p:spPr>
          <a:xfrm>
            <a:off x="891051" y="4153200"/>
            <a:ext cx="28698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 rotWithShape="1">
          <a:blip r:embed="rId3">
            <a:alphaModFix/>
          </a:blip>
          <a:srcRect l="35438"/>
          <a:stretch/>
        </p:blipFill>
        <p:spPr>
          <a:xfrm>
            <a:off x="2115949" y="0"/>
            <a:ext cx="70280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l="30177" t="19015"/>
          <a:stretch/>
        </p:blipFill>
        <p:spPr>
          <a:xfrm rot="-5400000" flipH="1">
            <a:off x="2366700" y="-1646449"/>
            <a:ext cx="5142999" cy="8436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572000" y="2163846"/>
            <a:ext cx="385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4572000" y="1322046"/>
            <a:ext cx="325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572025" y="3116396"/>
            <a:ext cx="2598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5"/>
          <p:cNvPicPr preferRelativeResize="0"/>
          <p:nvPr/>
        </p:nvPicPr>
        <p:blipFill rotWithShape="1">
          <a:blip r:embed="rId3">
            <a:alphaModFix/>
          </a:blip>
          <a:srcRect r="60475"/>
          <a:stretch/>
        </p:blipFill>
        <p:spPr>
          <a:xfrm rot="-5400000">
            <a:off x="3293025" y="-712250"/>
            <a:ext cx="2557975" cy="915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" y="3"/>
            <a:ext cx="914399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" y="0"/>
            <a:ext cx="9143997" cy="560875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291075" y="2664800"/>
            <a:ext cx="2907600" cy="9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4945950" y="2664800"/>
            <a:ext cx="2907600" cy="9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291081" y="2191484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4945956" y="2191484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6"/>
          <p:cNvGrpSpPr/>
          <p:nvPr/>
        </p:nvGrpSpPr>
        <p:grpSpPr>
          <a:xfrm flipH="1">
            <a:off x="0" y="-12"/>
            <a:ext cx="9144000" cy="5143526"/>
            <a:chOff x="0" y="-25"/>
            <a:chExt cx="9144000" cy="5143526"/>
          </a:xfrm>
        </p:grpSpPr>
        <p:pic>
          <p:nvPicPr>
            <p:cNvPr id="31" name="Google Shape;31;p6"/>
            <p:cNvPicPr preferRelativeResize="0"/>
            <p:nvPr/>
          </p:nvPicPr>
          <p:blipFill rotWithShape="1">
            <a:blip r:embed="rId3">
              <a:alphaModFix/>
            </a:blip>
            <a:srcRect l="50161"/>
            <a:stretch/>
          </p:blipFill>
          <p:spPr>
            <a:xfrm flipH="1">
              <a:off x="5170675" y="0"/>
              <a:ext cx="3973325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32;p6"/>
            <p:cNvSpPr/>
            <p:nvPr/>
          </p:nvSpPr>
          <p:spPr>
            <a:xfrm>
              <a:off x="0" y="-25"/>
              <a:ext cx="52218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577700" cy="5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720000" y="1442526"/>
            <a:ext cx="3852000" cy="25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3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3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3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3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3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3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719275" y="0"/>
            <a:ext cx="34268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3"/>
          <p:cNvPicPr preferRelativeResize="0"/>
          <p:nvPr/>
        </p:nvPicPr>
        <p:blipFill rotWithShape="1">
          <a:blip r:embed="rId3">
            <a:alphaModFix/>
          </a:blip>
          <a:srcRect l="35438"/>
          <a:stretch/>
        </p:blipFill>
        <p:spPr>
          <a:xfrm flipH="1">
            <a:off x="2316398" y="0"/>
            <a:ext cx="682972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20000" y="1891004"/>
            <a:ext cx="20652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26379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20000" y="2345079"/>
            <a:ext cx="206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/>
          </p:nvPr>
        </p:nvSpPr>
        <p:spPr>
          <a:xfrm>
            <a:off x="3099000" y="1891004"/>
            <a:ext cx="20652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 hasCustomPrompt="1"/>
          </p:nvPr>
        </p:nvSpPr>
        <p:spPr>
          <a:xfrm>
            <a:off x="3099000" y="1426379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5"/>
          </p:nvPr>
        </p:nvSpPr>
        <p:spPr>
          <a:xfrm>
            <a:off x="3099000" y="2345079"/>
            <a:ext cx="206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6"/>
          </p:nvPr>
        </p:nvSpPr>
        <p:spPr>
          <a:xfrm>
            <a:off x="720000" y="3451954"/>
            <a:ext cx="20652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2987179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720000" y="3905879"/>
            <a:ext cx="206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9"/>
          </p:nvPr>
        </p:nvSpPr>
        <p:spPr>
          <a:xfrm>
            <a:off x="3099000" y="3451954"/>
            <a:ext cx="20652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3" hasCustomPrompt="1"/>
          </p:nvPr>
        </p:nvSpPr>
        <p:spPr>
          <a:xfrm>
            <a:off x="3099000" y="2987179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4"/>
          </p:nvPr>
        </p:nvSpPr>
        <p:spPr>
          <a:xfrm>
            <a:off x="3099000" y="3905879"/>
            <a:ext cx="206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5"/>
          </p:nvPr>
        </p:nvSpPr>
        <p:spPr>
          <a:xfrm>
            <a:off x="720000" y="54275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" y="0"/>
            <a:ext cx="914403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2587050" y="2771775"/>
            <a:ext cx="39699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720000" y="1930575"/>
            <a:ext cx="77040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5827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716629" y="1207825"/>
            <a:ext cx="3283800" cy="9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716625" y="2196100"/>
            <a:ext cx="3283800" cy="12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ind"/>
              <a:buNone/>
              <a:defRPr sz="28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8" r:id="rId6"/>
    <p:sldLayoutId id="2147483659" r:id="rId7"/>
    <p:sldLayoutId id="2147483661" r:id="rId8"/>
    <p:sldLayoutId id="2147483663" r:id="rId9"/>
    <p:sldLayoutId id="2147483664" r:id="rId10"/>
    <p:sldLayoutId id="2147483667" r:id="rId11"/>
    <p:sldLayoutId id="2147483669" r:id="rId12"/>
    <p:sldLayoutId id="2147483671" r:id="rId13"/>
    <p:sldLayoutId id="2147483673" r:id="rId14"/>
    <p:sldLayoutId id="2147483674" r:id="rId15"/>
    <p:sldLayoutId id="2147483676" r:id="rId16"/>
    <p:sldLayoutId id="2147483678" r:id="rId17"/>
    <p:sldLayoutId id="2147483679" r:id="rId18"/>
    <p:sldLayoutId id="2147483680" r:id="rId19"/>
    <p:sldLayoutId id="2147483681" r:id="rId20"/>
    <p:sldLayoutId id="2147483682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trekhunt.com/hu/article/esoerdo/" TargetMode="External"/><Relationship Id="rId3" Type="http://schemas.openxmlformats.org/officeDocument/2006/relationships/image" Target="../media/image24.jpg"/><Relationship Id="rId7" Type="http://schemas.openxmlformats.org/officeDocument/2006/relationships/hyperlink" Target="https://www.figma.com/design/2Lt7gzcgt3HwsVDRleAbcP/EsoerdoProjekt?node-id=0-1&amp;p=f&amp;t=ojvTsQ58rwmyTSx8-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trello.com/b/W2p2t0Vt/esoerdo-projekt" TargetMode="External"/><Relationship Id="rId11" Type="http://schemas.openxmlformats.org/officeDocument/2006/relationships/hyperlink" Target="https://www.canva.com/design/DAG2astxKPE/gPEcesTvrSFZXiZaMTusqw/edit" TargetMode="External"/><Relationship Id="rId5" Type="http://schemas.openxmlformats.org/officeDocument/2006/relationships/hyperlink" Target="https://forroadrian.github.io/EsoerdoProjekt/" TargetMode="External"/><Relationship Id="rId10" Type="http://schemas.openxmlformats.org/officeDocument/2006/relationships/hyperlink" Target="https://www.rainforest-alliance.org/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chatgpt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9"/>
          <p:cNvPicPr preferRelativeResize="0"/>
          <p:nvPr/>
        </p:nvPicPr>
        <p:blipFill rotWithShape="1">
          <a:blip r:embed="rId4">
            <a:alphaModFix/>
          </a:blip>
          <a:srcRect l="35438"/>
          <a:stretch/>
        </p:blipFill>
        <p:spPr>
          <a:xfrm>
            <a:off x="2115949" y="0"/>
            <a:ext cx="70280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9"/>
          <p:cNvSpPr txBox="1">
            <a:spLocks noGrp="1"/>
          </p:cNvSpPr>
          <p:nvPr>
            <p:ph type="ctrTitle"/>
          </p:nvPr>
        </p:nvSpPr>
        <p:spPr>
          <a:xfrm>
            <a:off x="4366725" y="1422150"/>
            <a:ext cx="4179300" cy="15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800" dirty="0">
                <a:solidFill>
                  <a:srgbClr val="505D57"/>
                </a:solidFill>
              </a:rPr>
              <a:t>Esőerdők világa</a:t>
            </a:r>
            <a:endParaRPr sz="3800" dirty="0">
              <a:solidFill>
                <a:srgbClr val="505D57"/>
              </a:solidFill>
            </a:endParaRPr>
          </a:p>
        </p:txBody>
      </p:sp>
      <p:sp>
        <p:nvSpPr>
          <p:cNvPr id="233" name="Google Shape;233;p39"/>
          <p:cNvSpPr txBox="1">
            <a:spLocks noGrp="1"/>
          </p:cNvSpPr>
          <p:nvPr>
            <p:ph type="subTitle" idx="1"/>
          </p:nvPr>
        </p:nvSpPr>
        <p:spPr>
          <a:xfrm>
            <a:off x="5102051" y="4294913"/>
            <a:ext cx="38520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i="1" dirty="0"/>
              <a:t>Készítette: Forró Adrián, </a:t>
            </a:r>
            <a:r>
              <a:rPr lang="hu-HU" i="1" dirty="0" err="1"/>
              <a:t>Vojcsek</a:t>
            </a:r>
            <a:r>
              <a:rPr lang="hu-HU" i="1" dirty="0"/>
              <a:t> Tünde</a:t>
            </a:r>
            <a:endParaRPr i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DC1E50A1-9A80-D7A0-AD0C-4CCFA6674911}"/>
              </a:ext>
            </a:extLst>
          </p:cNvPr>
          <p:cNvSpPr txBox="1"/>
          <p:nvPr/>
        </p:nvSpPr>
        <p:spPr>
          <a:xfrm>
            <a:off x="5458691" y="2566144"/>
            <a:ext cx="3595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800" b="1" dirty="0">
                <a:solidFill>
                  <a:schemeClr val="accent1">
                    <a:lumMod val="75000"/>
                  </a:schemeClr>
                </a:solidFill>
                <a:latin typeface="Hind" panose="02000000000000000000" pitchFamily="2" charset="-18"/>
                <a:cs typeface="Hind" panose="02000000000000000000" pitchFamily="2" charset="-18"/>
              </a:rPr>
              <a:t>Interaktív felfedező weboldal</a:t>
            </a:r>
          </a:p>
          <a:p>
            <a:endParaRPr lang="hu-H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zövegdoboz 10">
            <a:extLst>
              <a:ext uri="{FF2B5EF4-FFF2-40B4-BE49-F238E27FC236}">
                <a16:creationId xmlns:a16="http://schemas.microsoft.com/office/drawing/2014/main" id="{E0748BBA-DF54-E08F-4273-D3C0683BF4F4}"/>
              </a:ext>
            </a:extLst>
          </p:cNvPr>
          <p:cNvSpPr txBox="1"/>
          <p:nvPr/>
        </p:nvSpPr>
        <p:spPr>
          <a:xfrm>
            <a:off x="2261755" y="2753940"/>
            <a:ext cx="4620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Térkép aloldal – ha rákattintunk a térképekre, akkor animáció segítségével megjelenik egy rövid leírás az adott esőerdőről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C9D4D6E7-DC16-7D10-5132-4A41E5131A12}"/>
              </a:ext>
            </a:extLst>
          </p:cNvPr>
          <p:cNvSpPr txBox="1"/>
          <p:nvPr/>
        </p:nvSpPr>
        <p:spPr>
          <a:xfrm>
            <a:off x="1430482" y="1330040"/>
            <a:ext cx="62830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Kvíz aloldal – elindítva a kvízt kérdések jelennek meg, miközben a jobb felső sarokba egy időzítő számol vissza, és hogyha lejárt az idő akkor automatikusan rossz válaszként könyveli el, és megmutatja a helyes választ, míg a bal felső sarokban pedig a jó és rossz válaszok száma található.</a:t>
            </a:r>
          </a:p>
        </p:txBody>
      </p:sp>
    </p:spTree>
    <p:extLst>
      <p:ext uri="{BB962C8B-B14F-4D97-AF65-F5344CB8AC3E}">
        <p14:creationId xmlns:p14="http://schemas.microsoft.com/office/powerpoint/2010/main" val="2513497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3;p44">
            <a:extLst>
              <a:ext uri="{FF2B5EF4-FFF2-40B4-BE49-F238E27FC236}">
                <a16:creationId xmlns:a16="http://schemas.microsoft.com/office/drawing/2014/main" id="{EAA073C4-E703-C7B3-91E2-A93749E5B15A}"/>
              </a:ext>
            </a:extLst>
          </p:cNvPr>
          <p:cNvSpPr txBox="1">
            <a:spLocks/>
          </p:cNvSpPr>
          <p:nvPr/>
        </p:nvSpPr>
        <p:spPr>
          <a:xfrm>
            <a:off x="2440391" y="2571750"/>
            <a:ext cx="519346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hu-HU" sz="3600" b="1" cap="all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csapatmunka</a:t>
            </a:r>
          </a:p>
        </p:txBody>
      </p:sp>
      <p:sp>
        <p:nvSpPr>
          <p:cNvPr id="5" name="Google Shape;284;p44">
            <a:extLst>
              <a:ext uri="{FF2B5EF4-FFF2-40B4-BE49-F238E27FC236}">
                <a16:creationId xmlns:a16="http://schemas.microsoft.com/office/drawing/2014/main" id="{7B6CC10F-869F-AB48-B8C8-721991BCF052}"/>
              </a:ext>
            </a:extLst>
          </p:cNvPr>
          <p:cNvSpPr txBox="1">
            <a:spLocks/>
          </p:cNvSpPr>
          <p:nvPr/>
        </p:nvSpPr>
        <p:spPr>
          <a:xfrm>
            <a:off x="2440391" y="1729950"/>
            <a:ext cx="325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0</a:t>
            </a:r>
            <a:r>
              <a:rPr lang="hu-HU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4</a:t>
            </a:r>
            <a:r>
              <a:rPr lang="en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953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6"/>
          <p:cNvSpPr/>
          <p:nvPr/>
        </p:nvSpPr>
        <p:spPr>
          <a:xfrm>
            <a:off x="3709268" y="3402400"/>
            <a:ext cx="1749000" cy="26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56"/>
          <p:cNvSpPr/>
          <p:nvPr/>
        </p:nvSpPr>
        <p:spPr>
          <a:xfrm>
            <a:off x="3709268" y="1674039"/>
            <a:ext cx="1749000" cy="26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56"/>
          <p:cNvSpPr/>
          <p:nvPr/>
        </p:nvSpPr>
        <p:spPr>
          <a:xfrm>
            <a:off x="1174119" y="1664029"/>
            <a:ext cx="857400" cy="857400"/>
          </a:xfrm>
          <a:prstGeom prst="donut">
            <a:avLst>
              <a:gd name="adj" fmla="val 15447"/>
            </a:avLst>
          </a:prstGeom>
          <a:solidFill>
            <a:schemeClr val="tx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56"/>
          <p:cNvSpPr/>
          <p:nvPr/>
        </p:nvSpPr>
        <p:spPr>
          <a:xfrm>
            <a:off x="1184717" y="3389865"/>
            <a:ext cx="857400" cy="857400"/>
          </a:xfrm>
          <a:prstGeom prst="donut">
            <a:avLst>
              <a:gd name="adj" fmla="val 15447"/>
            </a:avLst>
          </a:prstGeom>
          <a:solidFill>
            <a:schemeClr val="tx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" name="Google Shape;558;p56"/>
          <p:cNvGrpSpPr/>
          <p:nvPr/>
        </p:nvGrpSpPr>
        <p:grpSpPr>
          <a:xfrm>
            <a:off x="1444107" y="1922985"/>
            <a:ext cx="318064" cy="339711"/>
            <a:chOff x="5289631" y="1500214"/>
            <a:chExt cx="332355" cy="354974"/>
          </a:xfrm>
        </p:grpSpPr>
        <p:sp>
          <p:nvSpPr>
            <p:cNvPr id="559" name="Google Shape;559;p56"/>
            <p:cNvSpPr/>
            <p:nvPr/>
          </p:nvSpPr>
          <p:spPr>
            <a:xfrm>
              <a:off x="5432603" y="1667040"/>
              <a:ext cx="45651" cy="16157"/>
            </a:xfrm>
            <a:custGeom>
              <a:avLst/>
              <a:gdLst/>
              <a:ahLst/>
              <a:cxnLst/>
              <a:rect l="l" t="t" r="r" b="b"/>
              <a:pathLst>
                <a:path w="1441" h="510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211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41" y="223"/>
                    <a:pt x="1441" y="128"/>
                    <a:pt x="1370" y="45"/>
                  </a:cubicBezTo>
                  <a:cubicBezTo>
                    <a:pt x="1334" y="15"/>
                    <a:pt x="1292" y="0"/>
                    <a:pt x="1251" y="0"/>
                  </a:cubicBezTo>
                  <a:cubicBezTo>
                    <a:pt x="1209" y="0"/>
                    <a:pt x="1167" y="15"/>
                    <a:pt x="1131" y="45"/>
                  </a:cubicBezTo>
                  <a:cubicBezTo>
                    <a:pt x="1072" y="104"/>
                    <a:pt x="917" y="188"/>
                    <a:pt x="715" y="188"/>
                  </a:cubicBezTo>
                  <a:cubicBezTo>
                    <a:pt x="500" y="188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6"/>
            <p:cNvSpPr/>
            <p:nvPr/>
          </p:nvSpPr>
          <p:spPr>
            <a:xfrm>
              <a:off x="5416763" y="1628074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6"/>
            <p:cNvSpPr/>
            <p:nvPr/>
          </p:nvSpPr>
          <p:spPr>
            <a:xfrm>
              <a:off x="5483893" y="1628074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6"/>
            <p:cNvSpPr/>
            <p:nvPr/>
          </p:nvSpPr>
          <p:spPr>
            <a:xfrm>
              <a:off x="5411093" y="1611474"/>
              <a:ext cx="21923" cy="10613"/>
            </a:xfrm>
            <a:custGeom>
              <a:avLst/>
              <a:gdLst/>
              <a:ahLst/>
              <a:cxnLst/>
              <a:rect l="l" t="t" r="r" b="b"/>
              <a:pathLst>
                <a:path w="692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525" y="334"/>
                  </a:lnTo>
                  <a:cubicBezTo>
                    <a:pt x="608" y="334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6"/>
            <p:cNvSpPr/>
            <p:nvPr/>
          </p:nvSpPr>
          <p:spPr>
            <a:xfrm>
              <a:off x="5478254" y="1611474"/>
              <a:ext cx="21511" cy="10613"/>
            </a:xfrm>
            <a:custGeom>
              <a:avLst/>
              <a:gdLst/>
              <a:ahLst/>
              <a:cxnLst/>
              <a:rect l="l" t="t" r="r" b="b"/>
              <a:pathLst>
                <a:path w="679" h="335" extrusionOk="0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524" y="334"/>
                  </a:lnTo>
                  <a:cubicBezTo>
                    <a:pt x="607" y="334"/>
                    <a:pt x="679" y="251"/>
                    <a:pt x="679" y="168"/>
                  </a:cubicBezTo>
                  <a:cubicBezTo>
                    <a:pt x="679" y="72"/>
                    <a:pt x="607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6"/>
            <p:cNvSpPr/>
            <p:nvPr/>
          </p:nvSpPr>
          <p:spPr>
            <a:xfrm>
              <a:off x="5289631" y="1500214"/>
              <a:ext cx="332355" cy="354974"/>
            </a:xfrm>
            <a:custGeom>
              <a:avLst/>
              <a:gdLst/>
              <a:ahLst/>
              <a:cxnLst/>
              <a:rect l="l" t="t" r="r" b="b"/>
              <a:pathLst>
                <a:path w="10491" h="11205" extrusionOk="0">
                  <a:moveTo>
                    <a:pt x="5930" y="322"/>
                  </a:moveTo>
                  <a:cubicBezTo>
                    <a:pt x="6395" y="322"/>
                    <a:pt x="6978" y="596"/>
                    <a:pt x="7347" y="858"/>
                  </a:cubicBezTo>
                  <a:cubicBezTo>
                    <a:pt x="7752" y="1143"/>
                    <a:pt x="8240" y="1655"/>
                    <a:pt x="8335" y="2429"/>
                  </a:cubicBezTo>
                  <a:cubicBezTo>
                    <a:pt x="8395" y="2989"/>
                    <a:pt x="8550" y="3263"/>
                    <a:pt x="8716" y="3513"/>
                  </a:cubicBezTo>
                  <a:cubicBezTo>
                    <a:pt x="8812" y="3680"/>
                    <a:pt x="8895" y="3822"/>
                    <a:pt x="8966" y="4049"/>
                  </a:cubicBezTo>
                  <a:cubicBezTo>
                    <a:pt x="9073" y="4370"/>
                    <a:pt x="9073" y="4632"/>
                    <a:pt x="9073" y="4894"/>
                  </a:cubicBezTo>
                  <a:cubicBezTo>
                    <a:pt x="9073" y="5144"/>
                    <a:pt x="9073" y="5406"/>
                    <a:pt x="9169" y="5715"/>
                  </a:cubicBezTo>
                  <a:cubicBezTo>
                    <a:pt x="9228" y="5918"/>
                    <a:pt x="9300" y="6085"/>
                    <a:pt x="9371" y="6239"/>
                  </a:cubicBezTo>
                  <a:cubicBezTo>
                    <a:pt x="9526" y="6537"/>
                    <a:pt x="9657" y="6799"/>
                    <a:pt x="9645" y="7442"/>
                  </a:cubicBezTo>
                  <a:cubicBezTo>
                    <a:pt x="9621" y="8037"/>
                    <a:pt x="9800" y="8430"/>
                    <a:pt x="9919" y="8740"/>
                  </a:cubicBezTo>
                  <a:cubicBezTo>
                    <a:pt x="10062" y="9049"/>
                    <a:pt x="10145" y="9264"/>
                    <a:pt x="10026" y="9597"/>
                  </a:cubicBezTo>
                  <a:cubicBezTo>
                    <a:pt x="9931" y="9918"/>
                    <a:pt x="9645" y="10133"/>
                    <a:pt x="9454" y="10252"/>
                  </a:cubicBezTo>
                  <a:lnTo>
                    <a:pt x="9454" y="9692"/>
                  </a:lnTo>
                  <a:cubicBezTo>
                    <a:pt x="9454" y="9168"/>
                    <a:pt x="9121" y="8704"/>
                    <a:pt x="8633" y="8549"/>
                  </a:cubicBezTo>
                  <a:lnTo>
                    <a:pt x="6811" y="7906"/>
                  </a:lnTo>
                  <a:cubicBezTo>
                    <a:pt x="6609" y="7835"/>
                    <a:pt x="6454" y="7620"/>
                    <a:pt x="6454" y="7394"/>
                  </a:cubicBezTo>
                  <a:lnTo>
                    <a:pt x="6454" y="6680"/>
                  </a:lnTo>
                  <a:cubicBezTo>
                    <a:pt x="7180" y="6263"/>
                    <a:pt x="7692" y="5465"/>
                    <a:pt x="7692" y="4561"/>
                  </a:cubicBezTo>
                  <a:lnTo>
                    <a:pt x="7692" y="3977"/>
                  </a:lnTo>
                  <a:cubicBezTo>
                    <a:pt x="7704" y="3989"/>
                    <a:pt x="7716" y="3989"/>
                    <a:pt x="7716" y="4001"/>
                  </a:cubicBezTo>
                  <a:cubicBezTo>
                    <a:pt x="8073" y="4263"/>
                    <a:pt x="8300" y="4418"/>
                    <a:pt x="8347" y="4989"/>
                  </a:cubicBezTo>
                  <a:cubicBezTo>
                    <a:pt x="8347" y="5073"/>
                    <a:pt x="8419" y="5132"/>
                    <a:pt x="8514" y="5132"/>
                  </a:cubicBezTo>
                  <a:lnTo>
                    <a:pt x="8526" y="5132"/>
                  </a:lnTo>
                  <a:cubicBezTo>
                    <a:pt x="8609" y="5132"/>
                    <a:pt x="8692" y="5049"/>
                    <a:pt x="8669" y="4953"/>
                  </a:cubicBezTo>
                  <a:cubicBezTo>
                    <a:pt x="8609" y="4239"/>
                    <a:pt x="8276" y="3989"/>
                    <a:pt x="7895" y="3739"/>
                  </a:cubicBezTo>
                  <a:cubicBezTo>
                    <a:pt x="7633" y="3560"/>
                    <a:pt x="7359" y="3370"/>
                    <a:pt x="7121" y="2965"/>
                  </a:cubicBezTo>
                  <a:cubicBezTo>
                    <a:pt x="6728" y="2322"/>
                    <a:pt x="6287" y="2215"/>
                    <a:pt x="5954" y="2132"/>
                  </a:cubicBezTo>
                  <a:cubicBezTo>
                    <a:pt x="5787" y="2084"/>
                    <a:pt x="5633" y="2060"/>
                    <a:pt x="5513" y="1965"/>
                  </a:cubicBezTo>
                  <a:cubicBezTo>
                    <a:pt x="5442" y="1917"/>
                    <a:pt x="5418" y="1834"/>
                    <a:pt x="5418" y="1763"/>
                  </a:cubicBezTo>
                  <a:lnTo>
                    <a:pt x="5418" y="1417"/>
                  </a:lnTo>
                  <a:cubicBezTo>
                    <a:pt x="5418" y="1322"/>
                    <a:pt x="5335" y="1251"/>
                    <a:pt x="5252" y="1251"/>
                  </a:cubicBezTo>
                  <a:cubicBezTo>
                    <a:pt x="5156" y="1251"/>
                    <a:pt x="5085" y="1322"/>
                    <a:pt x="5085" y="1417"/>
                  </a:cubicBezTo>
                  <a:lnTo>
                    <a:pt x="5085" y="1763"/>
                  </a:lnTo>
                  <a:cubicBezTo>
                    <a:pt x="5085" y="1846"/>
                    <a:pt x="5037" y="1917"/>
                    <a:pt x="4978" y="1965"/>
                  </a:cubicBezTo>
                  <a:cubicBezTo>
                    <a:pt x="4859" y="2060"/>
                    <a:pt x="4716" y="2084"/>
                    <a:pt x="4549" y="2132"/>
                  </a:cubicBezTo>
                  <a:cubicBezTo>
                    <a:pt x="4204" y="2215"/>
                    <a:pt x="3763" y="2322"/>
                    <a:pt x="3370" y="2965"/>
                  </a:cubicBezTo>
                  <a:cubicBezTo>
                    <a:pt x="3120" y="3370"/>
                    <a:pt x="2858" y="3549"/>
                    <a:pt x="2596" y="3739"/>
                  </a:cubicBezTo>
                  <a:cubicBezTo>
                    <a:pt x="2227" y="3989"/>
                    <a:pt x="1882" y="4239"/>
                    <a:pt x="1823" y="4953"/>
                  </a:cubicBezTo>
                  <a:cubicBezTo>
                    <a:pt x="1823" y="5049"/>
                    <a:pt x="1882" y="5120"/>
                    <a:pt x="1977" y="5132"/>
                  </a:cubicBezTo>
                  <a:cubicBezTo>
                    <a:pt x="2061" y="5132"/>
                    <a:pt x="2144" y="5073"/>
                    <a:pt x="2156" y="4989"/>
                  </a:cubicBezTo>
                  <a:cubicBezTo>
                    <a:pt x="2204" y="4418"/>
                    <a:pt x="2442" y="4263"/>
                    <a:pt x="2775" y="4001"/>
                  </a:cubicBezTo>
                  <a:cubicBezTo>
                    <a:pt x="3049" y="3822"/>
                    <a:pt x="3358" y="3584"/>
                    <a:pt x="3644" y="3144"/>
                  </a:cubicBezTo>
                  <a:cubicBezTo>
                    <a:pt x="3966" y="2620"/>
                    <a:pt x="4287" y="2525"/>
                    <a:pt x="4621" y="2453"/>
                  </a:cubicBezTo>
                  <a:cubicBezTo>
                    <a:pt x="4835" y="2394"/>
                    <a:pt x="5061" y="2346"/>
                    <a:pt x="5263" y="2179"/>
                  </a:cubicBezTo>
                  <a:cubicBezTo>
                    <a:pt x="5454" y="2346"/>
                    <a:pt x="5680" y="2394"/>
                    <a:pt x="5906" y="2453"/>
                  </a:cubicBezTo>
                  <a:cubicBezTo>
                    <a:pt x="6252" y="2548"/>
                    <a:pt x="6561" y="2620"/>
                    <a:pt x="6883" y="3144"/>
                  </a:cubicBezTo>
                  <a:cubicBezTo>
                    <a:pt x="7049" y="3394"/>
                    <a:pt x="7216" y="3584"/>
                    <a:pt x="7395" y="3715"/>
                  </a:cubicBezTo>
                  <a:lnTo>
                    <a:pt x="7395" y="4525"/>
                  </a:lnTo>
                  <a:cubicBezTo>
                    <a:pt x="7395" y="5680"/>
                    <a:pt x="6454" y="6656"/>
                    <a:pt x="5299" y="6668"/>
                  </a:cubicBezTo>
                  <a:cubicBezTo>
                    <a:pt x="5292" y="6668"/>
                    <a:pt x="5285" y="6668"/>
                    <a:pt x="5277" y="6668"/>
                  </a:cubicBezTo>
                  <a:cubicBezTo>
                    <a:pt x="4109" y="6668"/>
                    <a:pt x="3156" y="5720"/>
                    <a:pt x="3156" y="4549"/>
                  </a:cubicBezTo>
                  <a:lnTo>
                    <a:pt x="3156" y="4489"/>
                  </a:lnTo>
                  <a:cubicBezTo>
                    <a:pt x="3156" y="4406"/>
                    <a:pt x="3073" y="4334"/>
                    <a:pt x="2989" y="4334"/>
                  </a:cubicBezTo>
                  <a:cubicBezTo>
                    <a:pt x="2894" y="4334"/>
                    <a:pt x="2823" y="4406"/>
                    <a:pt x="2823" y="4489"/>
                  </a:cubicBezTo>
                  <a:lnTo>
                    <a:pt x="2823" y="4549"/>
                  </a:lnTo>
                  <a:cubicBezTo>
                    <a:pt x="2823" y="5465"/>
                    <a:pt x="3311" y="6251"/>
                    <a:pt x="4061" y="6680"/>
                  </a:cubicBezTo>
                  <a:lnTo>
                    <a:pt x="4061" y="7394"/>
                  </a:lnTo>
                  <a:cubicBezTo>
                    <a:pt x="4061" y="7620"/>
                    <a:pt x="3906" y="7823"/>
                    <a:pt x="3704" y="7906"/>
                  </a:cubicBezTo>
                  <a:lnTo>
                    <a:pt x="1882" y="8537"/>
                  </a:lnTo>
                  <a:cubicBezTo>
                    <a:pt x="1394" y="8716"/>
                    <a:pt x="1072" y="9180"/>
                    <a:pt x="1072" y="9692"/>
                  </a:cubicBezTo>
                  <a:lnTo>
                    <a:pt x="1072" y="10252"/>
                  </a:lnTo>
                  <a:cubicBezTo>
                    <a:pt x="858" y="10133"/>
                    <a:pt x="596" y="9906"/>
                    <a:pt x="489" y="9597"/>
                  </a:cubicBezTo>
                  <a:cubicBezTo>
                    <a:pt x="370" y="9252"/>
                    <a:pt x="453" y="9049"/>
                    <a:pt x="608" y="8740"/>
                  </a:cubicBezTo>
                  <a:cubicBezTo>
                    <a:pt x="739" y="8418"/>
                    <a:pt x="906" y="8049"/>
                    <a:pt x="894" y="7442"/>
                  </a:cubicBezTo>
                  <a:cubicBezTo>
                    <a:pt x="870" y="6799"/>
                    <a:pt x="1025" y="6513"/>
                    <a:pt x="1156" y="6239"/>
                  </a:cubicBezTo>
                  <a:cubicBezTo>
                    <a:pt x="1227" y="6085"/>
                    <a:pt x="1311" y="5918"/>
                    <a:pt x="1370" y="5715"/>
                  </a:cubicBezTo>
                  <a:cubicBezTo>
                    <a:pt x="1453" y="5406"/>
                    <a:pt x="1453" y="5144"/>
                    <a:pt x="1453" y="4894"/>
                  </a:cubicBezTo>
                  <a:cubicBezTo>
                    <a:pt x="1453" y="4632"/>
                    <a:pt x="1453" y="4370"/>
                    <a:pt x="1561" y="4049"/>
                  </a:cubicBezTo>
                  <a:cubicBezTo>
                    <a:pt x="1632" y="3822"/>
                    <a:pt x="1727" y="3680"/>
                    <a:pt x="1811" y="3513"/>
                  </a:cubicBezTo>
                  <a:cubicBezTo>
                    <a:pt x="1965" y="3263"/>
                    <a:pt x="2120" y="2989"/>
                    <a:pt x="2204" y="2429"/>
                  </a:cubicBezTo>
                  <a:cubicBezTo>
                    <a:pt x="2287" y="1655"/>
                    <a:pt x="2775" y="1155"/>
                    <a:pt x="3180" y="858"/>
                  </a:cubicBezTo>
                  <a:cubicBezTo>
                    <a:pt x="3692" y="489"/>
                    <a:pt x="4251" y="322"/>
                    <a:pt x="4597" y="322"/>
                  </a:cubicBezTo>
                  <a:cubicBezTo>
                    <a:pt x="4763" y="322"/>
                    <a:pt x="4894" y="358"/>
                    <a:pt x="4978" y="429"/>
                  </a:cubicBezTo>
                  <a:cubicBezTo>
                    <a:pt x="5067" y="489"/>
                    <a:pt x="5168" y="518"/>
                    <a:pt x="5268" y="518"/>
                  </a:cubicBezTo>
                  <a:cubicBezTo>
                    <a:pt x="5368" y="518"/>
                    <a:pt x="5466" y="489"/>
                    <a:pt x="5549" y="429"/>
                  </a:cubicBezTo>
                  <a:cubicBezTo>
                    <a:pt x="5656" y="370"/>
                    <a:pt x="5775" y="322"/>
                    <a:pt x="5930" y="322"/>
                  </a:cubicBezTo>
                  <a:close/>
                  <a:moveTo>
                    <a:pt x="4585" y="0"/>
                  </a:moveTo>
                  <a:cubicBezTo>
                    <a:pt x="4109" y="0"/>
                    <a:pt x="3478" y="239"/>
                    <a:pt x="2977" y="596"/>
                  </a:cubicBezTo>
                  <a:cubicBezTo>
                    <a:pt x="2525" y="917"/>
                    <a:pt x="1965" y="1489"/>
                    <a:pt x="1858" y="2382"/>
                  </a:cubicBezTo>
                  <a:cubicBezTo>
                    <a:pt x="1799" y="2870"/>
                    <a:pt x="1668" y="3096"/>
                    <a:pt x="1513" y="3334"/>
                  </a:cubicBezTo>
                  <a:cubicBezTo>
                    <a:pt x="1418" y="3501"/>
                    <a:pt x="1311" y="3680"/>
                    <a:pt x="1239" y="3941"/>
                  </a:cubicBezTo>
                  <a:cubicBezTo>
                    <a:pt x="1132" y="4311"/>
                    <a:pt x="1120" y="4596"/>
                    <a:pt x="1120" y="4882"/>
                  </a:cubicBezTo>
                  <a:cubicBezTo>
                    <a:pt x="1120" y="5120"/>
                    <a:pt x="1120" y="5346"/>
                    <a:pt x="1037" y="5608"/>
                  </a:cubicBezTo>
                  <a:cubicBezTo>
                    <a:pt x="1001" y="5787"/>
                    <a:pt x="918" y="5918"/>
                    <a:pt x="846" y="6073"/>
                  </a:cubicBezTo>
                  <a:cubicBezTo>
                    <a:pt x="703" y="6382"/>
                    <a:pt x="537" y="6716"/>
                    <a:pt x="549" y="7430"/>
                  </a:cubicBezTo>
                  <a:cubicBezTo>
                    <a:pt x="560" y="7966"/>
                    <a:pt x="418" y="8287"/>
                    <a:pt x="287" y="8585"/>
                  </a:cubicBezTo>
                  <a:cubicBezTo>
                    <a:pt x="132" y="8918"/>
                    <a:pt x="1" y="9228"/>
                    <a:pt x="168" y="9692"/>
                  </a:cubicBezTo>
                  <a:cubicBezTo>
                    <a:pt x="346" y="10192"/>
                    <a:pt x="846" y="10514"/>
                    <a:pt x="1061" y="10609"/>
                  </a:cubicBezTo>
                  <a:lnTo>
                    <a:pt x="1061" y="11026"/>
                  </a:lnTo>
                  <a:cubicBezTo>
                    <a:pt x="1061" y="11121"/>
                    <a:pt x="1132" y="11192"/>
                    <a:pt x="1215" y="11192"/>
                  </a:cubicBezTo>
                  <a:cubicBezTo>
                    <a:pt x="1311" y="11192"/>
                    <a:pt x="1382" y="11121"/>
                    <a:pt x="1382" y="11026"/>
                  </a:cubicBezTo>
                  <a:lnTo>
                    <a:pt x="1382" y="9668"/>
                  </a:lnTo>
                  <a:cubicBezTo>
                    <a:pt x="1382" y="9514"/>
                    <a:pt x="1430" y="9359"/>
                    <a:pt x="1501" y="9228"/>
                  </a:cubicBezTo>
                  <a:lnTo>
                    <a:pt x="2275" y="9895"/>
                  </a:lnTo>
                  <a:cubicBezTo>
                    <a:pt x="2394" y="10002"/>
                    <a:pt x="2465" y="10145"/>
                    <a:pt x="2465" y="10299"/>
                  </a:cubicBezTo>
                  <a:lnTo>
                    <a:pt x="2465" y="11026"/>
                  </a:lnTo>
                  <a:cubicBezTo>
                    <a:pt x="2465" y="11121"/>
                    <a:pt x="2549" y="11192"/>
                    <a:pt x="2632" y="11192"/>
                  </a:cubicBezTo>
                  <a:cubicBezTo>
                    <a:pt x="2716" y="11192"/>
                    <a:pt x="2799" y="11121"/>
                    <a:pt x="2799" y="11026"/>
                  </a:cubicBezTo>
                  <a:lnTo>
                    <a:pt x="2799" y="10299"/>
                  </a:lnTo>
                  <a:cubicBezTo>
                    <a:pt x="2799" y="10049"/>
                    <a:pt x="2692" y="9811"/>
                    <a:pt x="2501" y="9645"/>
                  </a:cubicBezTo>
                  <a:lnTo>
                    <a:pt x="1727" y="8978"/>
                  </a:lnTo>
                  <a:cubicBezTo>
                    <a:pt x="1799" y="8918"/>
                    <a:pt x="1882" y="8871"/>
                    <a:pt x="1977" y="8823"/>
                  </a:cubicBezTo>
                  <a:lnTo>
                    <a:pt x="3013" y="8454"/>
                  </a:lnTo>
                  <a:cubicBezTo>
                    <a:pt x="3728" y="9371"/>
                    <a:pt x="4466" y="10002"/>
                    <a:pt x="5192" y="10299"/>
                  </a:cubicBezTo>
                  <a:cubicBezTo>
                    <a:pt x="5204" y="10311"/>
                    <a:pt x="5240" y="10311"/>
                    <a:pt x="5252" y="10311"/>
                  </a:cubicBezTo>
                  <a:cubicBezTo>
                    <a:pt x="5263" y="10311"/>
                    <a:pt x="5299" y="10311"/>
                    <a:pt x="5311" y="10299"/>
                  </a:cubicBezTo>
                  <a:cubicBezTo>
                    <a:pt x="5764" y="10121"/>
                    <a:pt x="6216" y="9811"/>
                    <a:pt x="6668" y="9395"/>
                  </a:cubicBezTo>
                  <a:cubicBezTo>
                    <a:pt x="6728" y="9335"/>
                    <a:pt x="6740" y="9228"/>
                    <a:pt x="6668" y="9156"/>
                  </a:cubicBezTo>
                  <a:cubicBezTo>
                    <a:pt x="6636" y="9124"/>
                    <a:pt x="6590" y="9102"/>
                    <a:pt x="6543" y="9102"/>
                  </a:cubicBezTo>
                  <a:cubicBezTo>
                    <a:pt x="6503" y="9102"/>
                    <a:pt x="6463" y="9118"/>
                    <a:pt x="6430" y="9156"/>
                  </a:cubicBezTo>
                  <a:cubicBezTo>
                    <a:pt x="6025" y="9525"/>
                    <a:pt x="5644" y="9811"/>
                    <a:pt x="5252" y="9966"/>
                  </a:cubicBezTo>
                  <a:cubicBezTo>
                    <a:pt x="4478" y="9633"/>
                    <a:pt x="3811" y="8930"/>
                    <a:pt x="3347" y="8347"/>
                  </a:cubicBezTo>
                  <a:lnTo>
                    <a:pt x="3799" y="8204"/>
                  </a:lnTo>
                  <a:cubicBezTo>
                    <a:pt x="4132" y="8085"/>
                    <a:pt x="4370" y="7751"/>
                    <a:pt x="4370" y="7382"/>
                  </a:cubicBezTo>
                  <a:lnTo>
                    <a:pt x="4370" y="6811"/>
                  </a:lnTo>
                  <a:cubicBezTo>
                    <a:pt x="4656" y="6918"/>
                    <a:pt x="4954" y="6978"/>
                    <a:pt x="5263" y="6978"/>
                  </a:cubicBezTo>
                  <a:cubicBezTo>
                    <a:pt x="5585" y="6978"/>
                    <a:pt x="5883" y="6918"/>
                    <a:pt x="6156" y="6811"/>
                  </a:cubicBezTo>
                  <a:lnTo>
                    <a:pt x="6156" y="7382"/>
                  </a:lnTo>
                  <a:cubicBezTo>
                    <a:pt x="6156" y="7751"/>
                    <a:pt x="6395" y="8085"/>
                    <a:pt x="6740" y="8204"/>
                  </a:cubicBezTo>
                  <a:lnTo>
                    <a:pt x="7192" y="8347"/>
                  </a:lnTo>
                  <a:cubicBezTo>
                    <a:pt x="7097" y="8466"/>
                    <a:pt x="7014" y="8573"/>
                    <a:pt x="6907" y="8692"/>
                  </a:cubicBezTo>
                  <a:cubicBezTo>
                    <a:pt x="6847" y="8763"/>
                    <a:pt x="6847" y="8871"/>
                    <a:pt x="6918" y="8930"/>
                  </a:cubicBezTo>
                  <a:cubicBezTo>
                    <a:pt x="6954" y="8954"/>
                    <a:pt x="6990" y="8978"/>
                    <a:pt x="7026" y="8978"/>
                  </a:cubicBezTo>
                  <a:cubicBezTo>
                    <a:pt x="7073" y="8978"/>
                    <a:pt x="7109" y="8954"/>
                    <a:pt x="7145" y="8918"/>
                  </a:cubicBezTo>
                  <a:cubicBezTo>
                    <a:pt x="7264" y="8787"/>
                    <a:pt x="7383" y="8633"/>
                    <a:pt x="7502" y="8490"/>
                  </a:cubicBezTo>
                  <a:lnTo>
                    <a:pt x="8538" y="8859"/>
                  </a:lnTo>
                  <a:cubicBezTo>
                    <a:pt x="8645" y="8883"/>
                    <a:pt x="8740" y="8942"/>
                    <a:pt x="8812" y="9002"/>
                  </a:cubicBezTo>
                  <a:lnTo>
                    <a:pt x="8038" y="9656"/>
                  </a:lnTo>
                  <a:cubicBezTo>
                    <a:pt x="7847" y="9823"/>
                    <a:pt x="7740" y="10061"/>
                    <a:pt x="7740" y="10311"/>
                  </a:cubicBezTo>
                  <a:lnTo>
                    <a:pt x="7740" y="11038"/>
                  </a:lnTo>
                  <a:cubicBezTo>
                    <a:pt x="7740" y="11133"/>
                    <a:pt x="7811" y="11204"/>
                    <a:pt x="7895" y="11204"/>
                  </a:cubicBezTo>
                  <a:cubicBezTo>
                    <a:pt x="7990" y="11204"/>
                    <a:pt x="8061" y="11133"/>
                    <a:pt x="8061" y="11038"/>
                  </a:cubicBezTo>
                  <a:lnTo>
                    <a:pt x="8061" y="10311"/>
                  </a:lnTo>
                  <a:cubicBezTo>
                    <a:pt x="8061" y="10145"/>
                    <a:pt x="8133" y="10002"/>
                    <a:pt x="8252" y="9918"/>
                  </a:cubicBezTo>
                  <a:lnTo>
                    <a:pt x="9014" y="9264"/>
                  </a:lnTo>
                  <a:cubicBezTo>
                    <a:pt x="9085" y="9395"/>
                    <a:pt x="9133" y="9537"/>
                    <a:pt x="9133" y="9692"/>
                  </a:cubicBezTo>
                  <a:lnTo>
                    <a:pt x="9133" y="11049"/>
                  </a:lnTo>
                  <a:cubicBezTo>
                    <a:pt x="9133" y="11133"/>
                    <a:pt x="9204" y="11204"/>
                    <a:pt x="9300" y="11204"/>
                  </a:cubicBezTo>
                  <a:cubicBezTo>
                    <a:pt x="9383" y="11204"/>
                    <a:pt x="9466" y="11133"/>
                    <a:pt x="9466" y="11049"/>
                  </a:cubicBezTo>
                  <a:lnTo>
                    <a:pt x="9466" y="10633"/>
                  </a:lnTo>
                  <a:cubicBezTo>
                    <a:pt x="9681" y="10514"/>
                    <a:pt x="10193" y="10216"/>
                    <a:pt x="10359" y="9704"/>
                  </a:cubicBezTo>
                  <a:cubicBezTo>
                    <a:pt x="10490" y="9240"/>
                    <a:pt x="10359" y="8930"/>
                    <a:pt x="10228" y="8585"/>
                  </a:cubicBezTo>
                  <a:cubicBezTo>
                    <a:pt x="10085" y="8287"/>
                    <a:pt x="9955" y="7966"/>
                    <a:pt x="9955" y="7430"/>
                  </a:cubicBezTo>
                  <a:cubicBezTo>
                    <a:pt x="9966" y="6716"/>
                    <a:pt x="9812" y="6382"/>
                    <a:pt x="9657" y="6073"/>
                  </a:cubicBezTo>
                  <a:cubicBezTo>
                    <a:pt x="9585" y="5918"/>
                    <a:pt x="9526" y="5787"/>
                    <a:pt x="9466" y="5608"/>
                  </a:cubicBezTo>
                  <a:cubicBezTo>
                    <a:pt x="9395" y="5346"/>
                    <a:pt x="9395" y="5120"/>
                    <a:pt x="9395" y="4882"/>
                  </a:cubicBezTo>
                  <a:cubicBezTo>
                    <a:pt x="9395" y="4596"/>
                    <a:pt x="9395" y="4311"/>
                    <a:pt x="9276" y="3941"/>
                  </a:cubicBezTo>
                  <a:cubicBezTo>
                    <a:pt x="9193" y="3680"/>
                    <a:pt x="9097" y="3513"/>
                    <a:pt x="8990" y="3334"/>
                  </a:cubicBezTo>
                  <a:cubicBezTo>
                    <a:pt x="8835" y="3096"/>
                    <a:pt x="8704" y="2870"/>
                    <a:pt x="8645" y="2382"/>
                  </a:cubicBezTo>
                  <a:cubicBezTo>
                    <a:pt x="8538" y="1489"/>
                    <a:pt x="7978" y="917"/>
                    <a:pt x="7526" y="596"/>
                  </a:cubicBezTo>
                  <a:cubicBezTo>
                    <a:pt x="7026" y="239"/>
                    <a:pt x="6395" y="0"/>
                    <a:pt x="5918" y="0"/>
                  </a:cubicBezTo>
                  <a:cubicBezTo>
                    <a:pt x="5704" y="0"/>
                    <a:pt x="5502" y="48"/>
                    <a:pt x="5359" y="143"/>
                  </a:cubicBezTo>
                  <a:cubicBezTo>
                    <a:pt x="5329" y="167"/>
                    <a:pt x="5290" y="179"/>
                    <a:pt x="5252" y="179"/>
                  </a:cubicBezTo>
                  <a:cubicBezTo>
                    <a:pt x="5213" y="179"/>
                    <a:pt x="5174" y="167"/>
                    <a:pt x="5144" y="143"/>
                  </a:cubicBezTo>
                  <a:cubicBezTo>
                    <a:pt x="5002" y="48"/>
                    <a:pt x="4811" y="0"/>
                    <a:pt x="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56"/>
          <p:cNvGrpSpPr/>
          <p:nvPr/>
        </p:nvGrpSpPr>
        <p:grpSpPr>
          <a:xfrm>
            <a:off x="1459086" y="3648289"/>
            <a:ext cx="309393" cy="340802"/>
            <a:chOff x="5748295" y="1499833"/>
            <a:chExt cx="323294" cy="356115"/>
          </a:xfrm>
        </p:grpSpPr>
        <p:sp>
          <p:nvSpPr>
            <p:cNvPr id="566" name="Google Shape;566;p56"/>
            <p:cNvSpPr/>
            <p:nvPr/>
          </p:nvSpPr>
          <p:spPr>
            <a:xfrm>
              <a:off x="5871276" y="1611474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346"/>
                  </a:lnTo>
                  <a:cubicBezTo>
                    <a:pt x="0" y="429"/>
                    <a:pt x="84" y="513"/>
                    <a:pt x="167" y="513"/>
                  </a:cubicBezTo>
                  <a:cubicBezTo>
                    <a:pt x="250" y="513"/>
                    <a:pt x="334" y="429"/>
                    <a:pt x="334" y="346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6"/>
            <p:cNvSpPr/>
            <p:nvPr/>
          </p:nvSpPr>
          <p:spPr>
            <a:xfrm>
              <a:off x="5938406" y="161147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6"/>
            <p:cNvSpPr/>
            <p:nvPr/>
          </p:nvSpPr>
          <p:spPr>
            <a:xfrm>
              <a:off x="5887116" y="1650820"/>
              <a:ext cx="45683" cy="15777"/>
            </a:xfrm>
            <a:custGeom>
              <a:avLst/>
              <a:gdLst/>
              <a:ahLst/>
              <a:cxnLst/>
              <a:rect l="l" t="t" r="r" b="b"/>
              <a:pathLst>
                <a:path w="1442" h="498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199"/>
                    <a:pt x="60" y="283"/>
                  </a:cubicBezTo>
                  <a:cubicBezTo>
                    <a:pt x="203" y="414"/>
                    <a:pt x="441" y="497"/>
                    <a:pt x="691" y="497"/>
                  </a:cubicBezTo>
                  <a:cubicBezTo>
                    <a:pt x="965" y="497"/>
                    <a:pt x="1203" y="414"/>
                    <a:pt x="1334" y="283"/>
                  </a:cubicBezTo>
                  <a:cubicBezTo>
                    <a:pt x="1441" y="199"/>
                    <a:pt x="1441" y="104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1" y="45"/>
                  </a:cubicBezTo>
                  <a:cubicBezTo>
                    <a:pt x="1072" y="104"/>
                    <a:pt x="917" y="176"/>
                    <a:pt x="715" y="176"/>
                  </a:cubicBezTo>
                  <a:cubicBezTo>
                    <a:pt x="500" y="176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6"/>
            <p:cNvSpPr/>
            <p:nvPr/>
          </p:nvSpPr>
          <p:spPr>
            <a:xfrm>
              <a:off x="5748295" y="1499833"/>
              <a:ext cx="323294" cy="355355"/>
            </a:xfrm>
            <a:custGeom>
              <a:avLst/>
              <a:gdLst/>
              <a:ahLst/>
              <a:cxnLst/>
              <a:rect l="l" t="t" r="r" b="b"/>
              <a:pathLst>
                <a:path w="10205" h="11217" extrusionOk="0">
                  <a:moveTo>
                    <a:pt x="7026" y="334"/>
                  </a:moveTo>
                  <a:cubicBezTo>
                    <a:pt x="7323" y="334"/>
                    <a:pt x="7561" y="572"/>
                    <a:pt x="7561" y="870"/>
                  </a:cubicBezTo>
                  <a:lnTo>
                    <a:pt x="7561" y="3346"/>
                  </a:lnTo>
                  <a:lnTo>
                    <a:pt x="7371" y="3346"/>
                  </a:lnTo>
                  <a:cubicBezTo>
                    <a:pt x="7264" y="3346"/>
                    <a:pt x="7180" y="3251"/>
                    <a:pt x="7180" y="3156"/>
                  </a:cubicBezTo>
                  <a:lnTo>
                    <a:pt x="7180" y="2632"/>
                  </a:lnTo>
                  <a:cubicBezTo>
                    <a:pt x="7180" y="2156"/>
                    <a:pt x="6787" y="1763"/>
                    <a:pt x="6311" y="1763"/>
                  </a:cubicBezTo>
                  <a:lnTo>
                    <a:pt x="4561" y="1763"/>
                  </a:lnTo>
                  <a:cubicBezTo>
                    <a:pt x="4466" y="1763"/>
                    <a:pt x="4394" y="1846"/>
                    <a:pt x="4394" y="1929"/>
                  </a:cubicBezTo>
                  <a:cubicBezTo>
                    <a:pt x="4394" y="2025"/>
                    <a:pt x="4466" y="2096"/>
                    <a:pt x="4561" y="2096"/>
                  </a:cubicBezTo>
                  <a:lnTo>
                    <a:pt x="6311" y="2096"/>
                  </a:lnTo>
                  <a:cubicBezTo>
                    <a:pt x="6609" y="2096"/>
                    <a:pt x="6847" y="2334"/>
                    <a:pt x="6847" y="2632"/>
                  </a:cubicBezTo>
                  <a:lnTo>
                    <a:pt x="6847" y="3156"/>
                  </a:lnTo>
                  <a:cubicBezTo>
                    <a:pt x="6847" y="3441"/>
                    <a:pt x="7085" y="3680"/>
                    <a:pt x="7371" y="3680"/>
                  </a:cubicBezTo>
                  <a:lnTo>
                    <a:pt x="7633" y="3680"/>
                  </a:lnTo>
                  <a:cubicBezTo>
                    <a:pt x="7704" y="3680"/>
                    <a:pt x="7788" y="3703"/>
                    <a:pt x="7847" y="3763"/>
                  </a:cubicBezTo>
                  <a:cubicBezTo>
                    <a:pt x="7907" y="3822"/>
                    <a:pt x="7919" y="3894"/>
                    <a:pt x="7919" y="3977"/>
                  </a:cubicBezTo>
                  <a:cubicBezTo>
                    <a:pt x="7907" y="4108"/>
                    <a:pt x="7776" y="4227"/>
                    <a:pt x="7621" y="4227"/>
                  </a:cubicBezTo>
                  <a:lnTo>
                    <a:pt x="7549" y="4227"/>
                  </a:lnTo>
                  <a:lnTo>
                    <a:pt x="7549" y="4215"/>
                  </a:lnTo>
                  <a:cubicBezTo>
                    <a:pt x="7549" y="4120"/>
                    <a:pt x="7478" y="4049"/>
                    <a:pt x="7383" y="4049"/>
                  </a:cubicBezTo>
                  <a:cubicBezTo>
                    <a:pt x="7299" y="4049"/>
                    <a:pt x="7216" y="4120"/>
                    <a:pt x="7216" y="4215"/>
                  </a:cubicBezTo>
                  <a:cubicBezTo>
                    <a:pt x="7216" y="5370"/>
                    <a:pt x="6264" y="6323"/>
                    <a:pt x="5109" y="6323"/>
                  </a:cubicBezTo>
                  <a:cubicBezTo>
                    <a:pt x="5101" y="6323"/>
                    <a:pt x="5094" y="6323"/>
                    <a:pt x="5087" y="6323"/>
                  </a:cubicBezTo>
                  <a:cubicBezTo>
                    <a:pt x="3930" y="6323"/>
                    <a:pt x="2989" y="5375"/>
                    <a:pt x="2989" y="4215"/>
                  </a:cubicBezTo>
                  <a:cubicBezTo>
                    <a:pt x="2989" y="4120"/>
                    <a:pt x="2918" y="4049"/>
                    <a:pt x="2835" y="4049"/>
                  </a:cubicBezTo>
                  <a:cubicBezTo>
                    <a:pt x="2739" y="4049"/>
                    <a:pt x="2668" y="4120"/>
                    <a:pt x="2668" y="4215"/>
                  </a:cubicBezTo>
                  <a:lnTo>
                    <a:pt x="2668" y="4227"/>
                  </a:lnTo>
                  <a:lnTo>
                    <a:pt x="2561" y="4227"/>
                  </a:lnTo>
                  <a:cubicBezTo>
                    <a:pt x="2489" y="4227"/>
                    <a:pt x="2418" y="4192"/>
                    <a:pt x="2358" y="4132"/>
                  </a:cubicBezTo>
                  <a:cubicBezTo>
                    <a:pt x="2299" y="4073"/>
                    <a:pt x="2275" y="4001"/>
                    <a:pt x="2275" y="3930"/>
                  </a:cubicBezTo>
                  <a:cubicBezTo>
                    <a:pt x="2299" y="3799"/>
                    <a:pt x="2430" y="3680"/>
                    <a:pt x="2573" y="3680"/>
                  </a:cubicBezTo>
                  <a:lnTo>
                    <a:pt x="2811" y="3680"/>
                  </a:lnTo>
                  <a:cubicBezTo>
                    <a:pt x="3097" y="3680"/>
                    <a:pt x="3335" y="3441"/>
                    <a:pt x="3335" y="3156"/>
                  </a:cubicBezTo>
                  <a:lnTo>
                    <a:pt x="3335" y="2632"/>
                  </a:lnTo>
                  <a:cubicBezTo>
                    <a:pt x="3335" y="2334"/>
                    <a:pt x="3573" y="2096"/>
                    <a:pt x="3870" y="2096"/>
                  </a:cubicBezTo>
                  <a:cubicBezTo>
                    <a:pt x="3954" y="2096"/>
                    <a:pt x="4037" y="2025"/>
                    <a:pt x="4037" y="1929"/>
                  </a:cubicBezTo>
                  <a:cubicBezTo>
                    <a:pt x="4037" y="1846"/>
                    <a:pt x="3954" y="1763"/>
                    <a:pt x="3870" y="1763"/>
                  </a:cubicBezTo>
                  <a:cubicBezTo>
                    <a:pt x="3394" y="1763"/>
                    <a:pt x="3013" y="2156"/>
                    <a:pt x="3013" y="2632"/>
                  </a:cubicBezTo>
                  <a:lnTo>
                    <a:pt x="3013" y="3156"/>
                  </a:lnTo>
                  <a:cubicBezTo>
                    <a:pt x="3013" y="3251"/>
                    <a:pt x="2918" y="3346"/>
                    <a:pt x="2811" y="3346"/>
                  </a:cubicBezTo>
                  <a:lnTo>
                    <a:pt x="2620" y="3346"/>
                  </a:lnTo>
                  <a:lnTo>
                    <a:pt x="2620" y="870"/>
                  </a:lnTo>
                  <a:cubicBezTo>
                    <a:pt x="2620" y="572"/>
                    <a:pt x="2858" y="334"/>
                    <a:pt x="3156" y="334"/>
                  </a:cubicBezTo>
                  <a:close/>
                  <a:moveTo>
                    <a:pt x="6549" y="6204"/>
                  </a:moveTo>
                  <a:lnTo>
                    <a:pt x="6549" y="6632"/>
                  </a:lnTo>
                  <a:cubicBezTo>
                    <a:pt x="6549" y="6811"/>
                    <a:pt x="6621" y="6990"/>
                    <a:pt x="6764" y="7121"/>
                  </a:cubicBezTo>
                  <a:lnTo>
                    <a:pt x="7085" y="7454"/>
                  </a:lnTo>
                  <a:lnTo>
                    <a:pt x="7085" y="8085"/>
                  </a:lnTo>
                  <a:lnTo>
                    <a:pt x="7061" y="8085"/>
                  </a:lnTo>
                  <a:cubicBezTo>
                    <a:pt x="7061" y="9097"/>
                    <a:pt x="6264" y="9930"/>
                    <a:pt x="5287" y="10014"/>
                  </a:cubicBezTo>
                  <a:lnTo>
                    <a:pt x="5287" y="9835"/>
                  </a:lnTo>
                  <a:cubicBezTo>
                    <a:pt x="5287" y="9752"/>
                    <a:pt x="5204" y="9668"/>
                    <a:pt x="5121" y="9668"/>
                  </a:cubicBezTo>
                  <a:cubicBezTo>
                    <a:pt x="5037" y="9668"/>
                    <a:pt x="4954" y="9752"/>
                    <a:pt x="4954" y="9835"/>
                  </a:cubicBezTo>
                  <a:lnTo>
                    <a:pt x="4954" y="10014"/>
                  </a:lnTo>
                  <a:cubicBezTo>
                    <a:pt x="3966" y="9930"/>
                    <a:pt x="3192" y="9097"/>
                    <a:pt x="3192" y="8085"/>
                  </a:cubicBezTo>
                  <a:lnTo>
                    <a:pt x="3192" y="7442"/>
                  </a:lnTo>
                  <a:lnTo>
                    <a:pt x="3513" y="7109"/>
                  </a:lnTo>
                  <a:cubicBezTo>
                    <a:pt x="3644" y="6978"/>
                    <a:pt x="3728" y="6811"/>
                    <a:pt x="3728" y="6620"/>
                  </a:cubicBezTo>
                  <a:lnTo>
                    <a:pt x="3728" y="6204"/>
                  </a:lnTo>
                  <a:cubicBezTo>
                    <a:pt x="4120" y="6489"/>
                    <a:pt x="4621" y="6668"/>
                    <a:pt x="5132" y="6668"/>
                  </a:cubicBezTo>
                  <a:cubicBezTo>
                    <a:pt x="5668" y="6668"/>
                    <a:pt x="6145" y="6501"/>
                    <a:pt x="6549" y="6204"/>
                  </a:cubicBezTo>
                  <a:close/>
                  <a:moveTo>
                    <a:pt x="3168" y="1"/>
                  </a:moveTo>
                  <a:cubicBezTo>
                    <a:pt x="2692" y="1"/>
                    <a:pt x="2311" y="382"/>
                    <a:pt x="2311" y="858"/>
                  </a:cubicBezTo>
                  <a:lnTo>
                    <a:pt x="2311" y="3394"/>
                  </a:lnTo>
                  <a:cubicBezTo>
                    <a:pt x="2120" y="3477"/>
                    <a:pt x="1977" y="3656"/>
                    <a:pt x="1965" y="3870"/>
                  </a:cubicBezTo>
                  <a:cubicBezTo>
                    <a:pt x="1954" y="4037"/>
                    <a:pt x="2013" y="4215"/>
                    <a:pt x="2120" y="4334"/>
                  </a:cubicBezTo>
                  <a:cubicBezTo>
                    <a:pt x="2239" y="4454"/>
                    <a:pt x="2394" y="4525"/>
                    <a:pt x="2561" y="4525"/>
                  </a:cubicBezTo>
                  <a:lnTo>
                    <a:pt x="2680" y="4525"/>
                  </a:lnTo>
                  <a:cubicBezTo>
                    <a:pt x="2751" y="5049"/>
                    <a:pt x="2989" y="5525"/>
                    <a:pt x="3347" y="5894"/>
                  </a:cubicBezTo>
                  <a:lnTo>
                    <a:pt x="3347" y="6609"/>
                  </a:lnTo>
                  <a:cubicBezTo>
                    <a:pt x="3347" y="6716"/>
                    <a:pt x="3311" y="6799"/>
                    <a:pt x="3251" y="6859"/>
                  </a:cubicBezTo>
                  <a:lnTo>
                    <a:pt x="2632" y="7466"/>
                  </a:lnTo>
                  <a:cubicBezTo>
                    <a:pt x="2573" y="7525"/>
                    <a:pt x="2513" y="7561"/>
                    <a:pt x="2442" y="7573"/>
                  </a:cubicBezTo>
                  <a:lnTo>
                    <a:pt x="1299" y="7787"/>
                  </a:lnTo>
                  <a:cubicBezTo>
                    <a:pt x="549" y="7918"/>
                    <a:pt x="1" y="8573"/>
                    <a:pt x="1" y="9335"/>
                  </a:cubicBezTo>
                  <a:lnTo>
                    <a:pt x="1" y="11038"/>
                  </a:lnTo>
                  <a:cubicBezTo>
                    <a:pt x="1" y="11133"/>
                    <a:pt x="72" y="11204"/>
                    <a:pt x="168" y="11204"/>
                  </a:cubicBezTo>
                  <a:cubicBezTo>
                    <a:pt x="251" y="11204"/>
                    <a:pt x="334" y="11133"/>
                    <a:pt x="334" y="11038"/>
                  </a:cubicBezTo>
                  <a:lnTo>
                    <a:pt x="334" y="9335"/>
                  </a:lnTo>
                  <a:cubicBezTo>
                    <a:pt x="334" y="8740"/>
                    <a:pt x="763" y="8216"/>
                    <a:pt x="1358" y="8109"/>
                  </a:cubicBezTo>
                  <a:lnTo>
                    <a:pt x="2120" y="7978"/>
                  </a:lnTo>
                  <a:lnTo>
                    <a:pt x="2120" y="11061"/>
                  </a:lnTo>
                  <a:cubicBezTo>
                    <a:pt x="2120" y="11145"/>
                    <a:pt x="2192" y="11216"/>
                    <a:pt x="2275" y="11216"/>
                  </a:cubicBezTo>
                  <a:cubicBezTo>
                    <a:pt x="2370" y="11216"/>
                    <a:pt x="2442" y="11145"/>
                    <a:pt x="2442" y="11061"/>
                  </a:cubicBezTo>
                  <a:lnTo>
                    <a:pt x="2442" y="7918"/>
                  </a:lnTo>
                  <a:lnTo>
                    <a:pt x="2501" y="7894"/>
                  </a:lnTo>
                  <a:cubicBezTo>
                    <a:pt x="2620" y="7883"/>
                    <a:pt x="2727" y="7823"/>
                    <a:pt x="2835" y="7752"/>
                  </a:cubicBezTo>
                  <a:lnTo>
                    <a:pt x="2835" y="8061"/>
                  </a:lnTo>
                  <a:cubicBezTo>
                    <a:pt x="2835" y="9311"/>
                    <a:pt x="3847" y="10347"/>
                    <a:pt x="5109" y="10347"/>
                  </a:cubicBezTo>
                  <a:cubicBezTo>
                    <a:pt x="6359" y="10347"/>
                    <a:pt x="7383" y="9335"/>
                    <a:pt x="7383" y="8061"/>
                  </a:cubicBezTo>
                  <a:lnTo>
                    <a:pt x="7383" y="7752"/>
                  </a:lnTo>
                  <a:cubicBezTo>
                    <a:pt x="7478" y="7823"/>
                    <a:pt x="7597" y="7883"/>
                    <a:pt x="7716" y="7894"/>
                  </a:cubicBezTo>
                  <a:lnTo>
                    <a:pt x="7776" y="7918"/>
                  </a:lnTo>
                  <a:lnTo>
                    <a:pt x="7776" y="8240"/>
                  </a:lnTo>
                  <a:cubicBezTo>
                    <a:pt x="7776" y="8335"/>
                    <a:pt x="7847" y="8406"/>
                    <a:pt x="7930" y="8406"/>
                  </a:cubicBezTo>
                  <a:cubicBezTo>
                    <a:pt x="8026" y="8406"/>
                    <a:pt x="8097" y="8335"/>
                    <a:pt x="8097" y="8240"/>
                  </a:cubicBezTo>
                  <a:lnTo>
                    <a:pt x="8097" y="7978"/>
                  </a:lnTo>
                  <a:lnTo>
                    <a:pt x="8859" y="8109"/>
                  </a:lnTo>
                  <a:cubicBezTo>
                    <a:pt x="9454" y="8216"/>
                    <a:pt x="9883" y="8728"/>
                    <a:pt x="9883" y="9323"/>
                  </a:cubicBezTo>
                  <a:lnTo>
                    <a:pt x="9883" y="11038"/>
                  </a:lnTo>
                  <a:cubicBezTo>
                    <a:pt x="9883" y="11133"/>
                    <a:pt x="9955" y="11204"/>
                    <a:pt x="10050" y="11204"/>
                  </a:cubicBezTo>
                  <a:cubicBezTo>
                    <a:pt x="10133" y="11204"/>
                    <a:pt x="10205" y="11133"/>
                    <a:pt x="10205" y="11038"/>
                  </a:cubicBezTo>
                  <a:lnTo>
                    <a:pt x="10205" y="9323"/>
                  </a:lnTo>
                  <a:cubicBezTo>
                    <a:pt x="10181" y="8585"/>
                    <a:pt x="9645" y="7930"/>
                    <a:pt x="8907" y="7799"/>
                  </a:cubicBezTo>
                  <a:lnTo>
                    <a:pt x="7752" y="7585"/>
                  </a:lnTo>
                  <a:cubicBezTo>
                    <a:pt x="7680" y="7573"/>
                    <a:pt x="7621" y="7549"/>
                    <a:pt x="7561" y="7490"/>
                  </a:cubicBezTo>
                  <a:lnTo>
                    <a:pt x="6954" y="6870"/>
                  </a:lnTo>
                  <a:cubicBezTo>
                    <a:pt x="6883" y="6799"/>
                    <a:pt x="6847" y="6716"/>
                    <a:pt x="6847" y="6620"/>
                  </a:cubicBezTo>
                  <a:lnTo>
                    <a:pt x="6847" y="5906"/>
                  </a:lnTo>
                  <a:cubicBezTo>
                    <a:pt x="7204" y="5549"/>
                    <a:pt x="7442" y="5073"/>
                    <a:pt x="7514" y="4537"/>
                  </a:cubicBezTo>
                  <a:lnTo>
                    <a:pt x="7621" y="4537"/>
                  </a:lnTo>
                  <a:cubicBezTo>
                    <a:pt x="7954" y="4537"/>
                    <a:pt x="8216" y="4299"/>
                    <a:pt x="8252" y="4001"/>
                  </a:cubicBezTo>
                  <a:cubicBezTo>
                    <a:pt x="8264" y="3834"/>
                    <a:pt x="8204" y="3656"/>
                    <a:pt x="8097" y="3537"/>
                  </a:cubicBezTo>
                  <a:cubicBezTo>
                    <a:pt x="8038" y="3477"/>
                    <a:pt x="7978" y="3441"/>
                    <a:pt x="7907" y="3394"/>
                  </a:cubicBezTo>
                  <a:lnTo>
                    <a:pt x="7907" y="858"/>
                  </a:lnTo>
                  <a:cubicBezTo>
                    <a:pt x="7907" y="382"/>
                    <a:pt x="7514" y="1"/>
                    <a:pt x="7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6"/>
            <p:cNvSpPr/>
            <p:nvPr/>
          </p:nvSpPr>
          <p:spPr>
            <a:xfrm>
              <a:off x="5865225" y="1594842"/>
              <a:ext cx="22683" cy="12894"/>
            </a:xfrm>
            <a:custGeom>
              <a:avLst/>
              <a:gdLst/>
              <a:ahLst/>
              <a:cxnLst/>
              <a:rect l="l" t="t" r="r" b="b"/>
              <a:pathLst>
                <a:path w="716" h="407" extrusionOk="0">
                  <a:moveTo>
                    <a:pt x="191" y="0"/>
                  </a:moveTo>
                  <a:cubicBezTo>
                    <a:pt x="104" y="0"/>
                    <a:pt x="24" y="58"/>
                    <a:pt x="13" y="145"/>
                  </a:cubicBezTo>
                  <a:cubicBezTo>
                    <a:pt x="1" y="228"/>
                    <a:pt x="60" y="323"/>
                    <a:pt x="156" y="335"/>
                  </a:cubicBezTo>
                  <a:lnTo>
                    <a:pt x="513" y="407"/>
                  </a:lnTo>
                  <a:lnTo>
                    <a:pt x="537" y="407"/>
                  </a:lnTo>
                  <a:cubicBezTo>
                    <a:pt x="608" y="407"/>
                    <a:pt x="691" y="347"/>
                    <a:pt x="703" y="276"/>
                  </a:cubicBezTo>
                  <a:cubicBezTo>
                    <a:pt x="715" y="181"/>
                    <a:pt x="656" y="97"/>
                    <a:pt x="572" y="85"/>
                  </a:cubicBezTo>
                  <a:lnTo>
                    <a:pt x="215" y="2"/>
                  </a:lnTo>
                  <a:cubicBezTo>
                    <a:pt x="207" y="1"/>
                    <a:pt x="199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6"/>
            <p:cNvSpPr/>
            <p:nvPr/>
          </p:nvSpPr>
          <p:spPr>
            <a:xfrm>
              <a:off x="5931627" y="1594462"/>
              <a:ext cx="23412" cy="12894"/>
            </a:xfrm>
            <a:custGeom>
              <a:avLst/>
              <a:gdLst/>
              <a:ahLst/>
              <a:cxnLst/>
              <a:rect l="l" t="t" r="r" b="b"/>
              <a:pathLst>
                <a:path w="739" h="407" extrusionOk="0">
                  <a:moveTo>
                    <a:pt x="534" y="1"/>
                  </a:moveTo>
                  <a:cubicBezTo>
                    <a:pt x="527" y="1"/>
                    <a:pt x="519" y="1"/>
                    <a:pt x="512" y="2"/>
                  </a:cubicBezTo>
                  <a:lnTo>
                    <a:pt x="155" y="73"/>
                  </a:lnTo>
                  <a:cubicBezTo>
                    <a:pt x="60" y="97"/>
                    <a:pt x="0" y="181"/>
                    <a:pt x="12" y="276"/>
                  </a:cubicBezTo>
                  <a:cubicBezTo>
                    <a:pt x="36" y="347"/>
                    <a:pt x="107" y="407"/>
                    <a:pt x="179" y="407"/>
                  </a:cubicBezTo>
                  <a:lnTo>
                    <a:pt x="215" y="407"/>
                  </a:lnTo>
                  <a:lnTo>
                    <a:pt x="572" y="335"/>
                  </a:lnTo>
                  <a:cubicBezTo>
                    <a:pt x="679" y="312"/>
                    <a:pt x="739" y="228"/>
                    <a:pt x="703" y="133"/>
                  </a:cubicBezTo>
                  <a:cubicBezTo>
                    <a:pt x="692" y="57"/>
                    <a:pt x="611" y="1"/>
                    <a:pt x="5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6"/>
            <p:cNvSpPr/>
            <p:nvPr/>
          </p:nvSpPr>
          <p:spPr>
            <a:xfrm>
              <a:off x="5993846" y="1778586"/>
              <a:ext cx="10613" cy="77363"/>
            </a:xfrm>
            <a:custGeom>
              <a:avLst/>
              <a:gdLst/>
              <a:ahLst/>
              <a:cxnLst/>
              <a:rect l="l" t="t" r="r" b="b"/>
              <a:pathLst>
                <a:path w="335" h="244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2274"/>
                  </a:lnTo>
                  <a:cubicBezTo>
                    <a:pt x="1" y="2358"/>
                    <a:pt x="84" y="2441"/>
                    <a:pt x="168" y="2441"/>
                  </a:cubicBezTo>
                  <a:cubicBezTo>
                    <a:pt x="251" y="2441"/>
                    <a:pt x="334" y="2358"/>
                    <a:pt x="334" y="2274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" name="Google Shape;573;p56"/>
          <p:cNvSpPr txBox="1"/>
          <p:nvPr/>
        </p:nvSpPr>
        <p:spPr>
          <a:xfrm>
            <a:off x="708059" y="1139652"/>
            <a:ext cx="17907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Tündi</a:t>
            </a:r>
            <a:endParaRPr sz="2000" b="1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74" name="Google Shape;574;p56"/>
          <p:cNvSpPr txBox="1"/>
          <p:nvPr/>
        </p:nvSpPr>
        <p:spPr>
          <a:xfrm>
            <a:off x="3666621" y="1139652"/>
            <a:ext cx="17907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AGE</a:t>
            </a:r>
            <a:endParaRPr sz="2000" b="1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75" name="Google Shape;575;p56"/>
          <p:cNvSpPr txBox="1"/>
          <p:nvPr/>
        </p:nvSpPr>
        <p:spPr>
          <a:xfrm>
            <a:off x="6619628" y="1139652"/>
            <a:ext cx="17907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INTERESTS</a:t>
            </a:r>
            <a:endParaRPr sz="2000" b="1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76" name="Google Shape;576;p56"/>
          <p:cNvSpPr/>
          <p:nvPr/>
        </p:nvSpPr>
        <p:spPr>
          <a:xfrm>
            <a:off x="3709268" y="2115971"/>
            <a:ext cx="1749000" cy="26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56"/>
          <p:cNvSpPr/>
          <p:nvPr/>
        </p:nvSpPr>
        <p:spPr>
          <a:xfrm>
            <a:off x="3709268" y="2543154"/>
            <a:ext cx="1749000" cy="26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56"/>
          <p:cNvSpPr txBox="1"/>
          <p:nvPr/>
        </p:nvSpPr>
        <p:spPr>
          <a:xfrm>
            <a:off x="2862487" y="1672952"/>
            <a:ext cx="8574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25-35</a:t>
            </a:r>
            <a:endParaRPr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79" name="Google Shape;579;p56"/>
          <p:cNvSpPr txBox="1"/>
          <p:nvPr/>
        </p:nvSpPr>
        <p:spPr>
          <a:xfrm>
            <a:off x="2862487" y="2556910"/>
            <a:ext cx="8574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46-55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0" name="Google Shape;580;p56"/>
          <p:cNvSpPr txBox="1"/>
          <p:nvPr/>
        </p:nvSpPr>
        <p:spPr>
          <a:xfrm>
            <a:off x="2862487" y="2114931"/>
            <a:ext cx="8574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36-45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1" name="Google Shape;581;p56"/>
          <p:cNvSpPr/>
          <p:nvPr/>
        </p:nvSpPr>
        <p:spPr>
          <a:xfrm>
            <a:off x="3709259" y="1675022"/>
            <a:ext cx="1650600" cy="26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2" name="Google Shape;582;p56"/>
          <p:cNvSpPr/>
          <p:nvPr/>
        </p:nvSpPr>
        <p:spPr>
          <a:xfrm>
            <a:off x="3709268" y="2116258"/>
            <a:ext cx="1318800" cy="26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56"/>
          <p:cNvSpPr/>
          <p:nvPr/>
        </p:nvSpPr>
        <p:spPr>
          <a:xfrm>
            <a:off x="3709268" y="2544594"/>
            <a:ext cx="905700" cy="26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56"/>
          <p:cNvSpPr txBox="1"/>
          <p:nvPr/>
        </p:nvSpPr>
        <p:spPr>
          <a:xfrm>
            <a:off x="5584819" y="1675014"/>
            <a:ext cx="6798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90 %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5" name="Google Shape;585;p56"/>
          <p:cNvSpPr txBox="1"/>
          <p:nvPr/>
        </p:nvSpPr>
        <p:spPr>
          <a:xfrm>
            <a:off x="5584819" y="2544570"/>
            <a:ext cx="6798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50 %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6" name="Google Shape;586;p56"/>
          <p:cNvSpPr txBox="1"/>
          <p:nvPr/>
        </p:nvSpPr>
        <p:spPr>
          <a:xfrm>
            <a:off x="5584819" y="2109792"/>
            <a:ext cx="6798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70 %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7" name="Google Shape;587;p56"/>
          <p:cNvSpPr/>
          <p:nvPr/>
        </p:nvSpPr>
        <p:spPr>
          <a:xfrm>
            <a:off x="3719293" y="3841927"/>
            <a:ext cx="1749000" cy="26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56"/>
          <p:cNvSpPr/>
          <p:nvPr/>
        </p:nvSpPr>
        <p:spPr>
          <a:xfrm>
            <a:off x="3719293" y="4269110"/>
            <a:ext cx="1749000" cy="26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56"/>
          <p:cNvSpPr txBox="1"/>
          <p:nvPr/>
        </p:nvSpPr>
        <p:spPr>
          <a:xfrm>
            <a:off x="2872512" y="3398913"/>
            <a:ext cx="8574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25-35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90" name="Google Shape;590;p56"/>
          <p:cNvSpPr txBox="1"/>
          <p:nvPr/>
        </p:nvSpPr>
        <p:spPr>
          <a:xfrm>
            <a:off x="2872512" y="4282871"/>
            <a:ext cx="8574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46-55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91" name="Google Shape;591;p56"/>
          <p:cNvSpPr txBox="1"/>
          <p:nvPr/>
        </p:nvSpPr>
        <p:spPr>
          <a:xfrm>
            <a:off x="2872512" y="3840892"/>
            <a:ext cx="8574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36-45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92" name="Google Shape;592;p56"/>
          <p:cNvSpPr/>
          <p:nvPr/>
        </p:nvSpPr>
        <p:spPr>
          <a:xfrm>
            <a:off x="3719306" y="3842213"/>
            <a:ext cx="1521000" cy="26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6"/>
          <p:cNvSpPr/>
          <p:nvPr/>
        </p:nvSpPr>
        <p:spPr>
          <a:xfrm>
            <a:off x="3719280" y="4270550"/>
            <a:ext cx="1123500" cy="26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56"/>
          <p:cNvSpPr txBox="1"/>
          <p:nvPr/>
        </p:nvSpPr>
        <p:spPr>
          <a:xfrm>
            <a:off x="5594844" y="3400970"/>
            <a:ext cx="6798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100 %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95" name="Google Shape;595;p56"/>
          <p:cNvSpPr txBox="1"/>
          <p:nvPr/>
        </p:nvSpPr>
        <p:spPr>
          <a:xfrm>
            <a:off x="5594844" y="4270525"/>
            <a:ext cx="6798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60 %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96" name="Google Shape;596;p56"/>
          <p:cNvSpPr txBox="1"/>
          <p:nvPr/>
        </p:nvSpPr>
        <p:spPr>
          <a:xfrm>
            <a:off x="5594844" y="3835747"/>
            <a:ext cx="6798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80 %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97" name="Google Shape;597;p56"/>
          <p:cNvSpPr/>
          <p:nvPr/>
        </p:nvSpPr>
        <p:spPr>
          <a:xfrm>
            <a:off x="3709275" y="3402400"/>
            <a:ext cx="1749000" cy="26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8" name="Google Shape;598;p56"/>
          <p:cNvGrpSpPr/>
          <p:nvPr/>
        </p:nvGrpSpPr>
        <p:grpSpPr>
          <a:xfrm>
            <a:off x="6886032" y="2120290"/>
            <a:ext cx="278320" cy="200386"/>
            <a:chOff x="3588440" y="3258368"/>
            <a:chExt cx="364484" cy="262423"/>
          </a:xfrm>
        </p:grpSpPr>
        <p:sp>
          <p:nvSpPr>
            <p:cNvPr id="599" name="Google Shape;599;p56"/>
            <p:cNvSpPr/>
            <p:nvPr/>
          </p:nvSpPr>
          <p:spPr>
            <a:xfrm>
              <a:off x="3588440" y="3258368"/>
              <a:ext cx="364484" cy="262423"/>
            </a:xfrm>
            <a:custGeom>
              <a:avLst/>
              <a:gdLst/>
              <a:ahLst/>
              <a:cxnLst/>
              <a:rect l="l" t="t" r="r" b="b"/>
              <a:pathLst>
                <a:path w="11478" h="8264" extrusionOk="0">
                  <a:moveTo>
                    <a:pt x="1965" y="345"/>
                  </a:moveTo>
                  <a:cubicBezTo>
                    <a:pt x="2024" y="345"/>
                    <a:pt x="2072" y="393"/>
                    <a:pt x="2072" y="453"/>
                  </a:cubicBezTo>
                  <a:lnTo>
                    <a:pt x="2072" y="810"/>
                  </a:lnTo>
                  <a:lnTo>
                    <a:pt x="1346" y="810"/>
                  </a:lnTo>
                  <a:lnTo>
                    <a:pt x="1346" y="453"/>
                  </a:lnTo>
                  <a:cubicBezTo>
                    <a:pt x="1346" y="393"/>
                    <a:pt x="1381" y="345"/>
                    <a:pt x="1441" y="345"/>
                  </a:cubicBezTo>
                  <a:close/>
                  <a:moveTo>
                    <a:pt x="10311" y="1191"/>
                  </a:moveTo>
                  <a:cubicBezTo>
                    <a:pt x="10371" y="1191"/>
                    <a:pt x="10418" y="1238"/>
                    <a:pt x="10418" y="1298"/>
                  </a:cubicBezTo>
                  <a:lnTo>
                    <a:pt x="10418" y="1631"/>
                  </a:lnTo>
                  <a:lnTo>
                    <a:pt x="9037" y="1631"/>
                  </a:lnTo>
                  <a:lnTo>
                    <a:pt x="9037" y="1298"/>
                  </a:lnTo>
                  <a:cubicBezTo>
                    <a:pt x="9037" y="1238"/>
                    <a:pt x="9085" y="1191"/>
                    <a:pt x="9144" y="1191"/>
                  </a:cubicBezTo>
                  <a:close/>
                  <a:moveTo>
                    <a:pt x="1453" y="0"/>
                  </a:moveTo>
                  <a:cubicBezTo>
                    <a:pt x="1215" y="0"/>
                    <a:pt x="1012" y="203"/>
                    <a:pt x="1012" y="453"/>
                  </a:cubicBezTo>
                  <a:lnTo>
                    <a:pt x="1012" y="810"/>
                  </a:lnTo>
                  <a:lnTo>
                    <a:pt x="858" y="810"/>
                  </a:lnTo>
                  <a:cubicBezTo>
                    <a:pt x="667" y="810"/>
                    <a:pt x="477" y="881"/>
                    <a:pt x="322" y="1000"/>
                  </a:cubicBezTo>
                  <a:cubicBezTo>
                    <a:pt x="250" y="1060"/>
                    <a:pt x="238" y="1167"/>
                    <a:pt x="298" y="1238"/>
                  </a:cubicBezTo>
                  <a:cubicBezTo>
                    <a:pt x="334" y="1282"/>
                    <a:pt x="388" y="1308"/>
                    <a:pt x="441" y="1308"/>
                  </a:cubicBezTo>
                  <a:cubicBezTo>
                    <a:pt x="475" y="1308"/>
                    <a:pt x="508" y="1297"/>
                    <a:pt x="536" y="1274"/>
                  </a:cubicBezTo>
                  <a:cubicBezTo>
                    <a:pt x="663" y="1170"/>
                    <a:pt x="790" y="1154"/>
                    <a:pt x="914" y="1154"/>
                  </a:cubicBezTo>
                  <a:cubicBezTo>
                    <a:pt x="966" y="1154"/>
                    <a:pt x="1018" y="1157"/>
                    <a:pt x="1070" y="1157"/>
                  </a:cubicBezTo>
                  <a:cubicBezTo>
                    <a:pt x="1090" y="1157"/>
                    <a:pt x="1111" y="1156"/>
                    <a:pt x="1131" y="1155"/>
                  </a:cubicBezTo>
                  <a:lnTo>
                    <a:pt x="2560" y="1155"/>
                  </a:lnTo>
                  <a:cubicBezTo>
                    <a:pt x="2846" y="1155"/>
                    <a:pt x="3060" y="1369"/>
                    <a:pt x="3060" y="1655"/>
                  </a:cubicBezTo>
                  <a:lnTo>
                    <a:pt x="3060" y="2310"/>
                  </a:lnTo>
                  <a:cubicBezTo>
                    <a:pt x="3060" y="2405"/>
                    <a:pt x="3144" y="2477"/>
                    <a:pt x="3227" y="2477"/>
                  </a:cubicBezTo>
                  <a:cubicBezTo>
                    <a:pt x="3322" y="2477"/>
                    <a:pt x="3394" y="2405"/>
                    <a:pt x="3394" y="2310"/>
                  </a:cubicBezTo>
                  <a:lnTo>
                    <a:pt x="3394" y="1965"/>
                  </a:lnTo>
                  <a:lnTo>
                    <a:pt x="10656" y="1965"/>
                  </a:lnTo>
                  <a:cubicBezTo>
                    <a:pt x="10918" y="1988"/>
                    <a:pt x="11133" y="2203"/>
                    <a:pt x="11133" y="2477"/>
                  </a:cubicBezTo>
                  <a:lnTo>
                    <a:pt x="11133" y="2679"/>
                  </a:lnTo>
                  <a:lnTo>
                    <a:pt x="10835" y="2679"/>
                  </a:lnTo>
                  <a:cubicBezTo>
                    <a:pt x="10740" y="2679"/>
                    <a:pt x="10668" y="2762"/>
                    <a:pt x="10668" y="2846"/>
                  </a:cubicBezTo>
                  <a:cubicBezTo>
                    <a:pt x="10668" y="2941"/>
                    <a:pt x="10740" y="3012"/>
                    <a:pt x="10835" y="3012"/>
                  </a:cubicBezTo>
                  <a:lnTo>
                    <a:pt x="11133" y="3012"/>
                  </a:lnTo>
                  <a:lnTo>
                    <a:pt x="11133" y="7072"/>
                  </a:lnTo>
                  <a:lnTo>
                    <a:pt x="10347" y="7072"/>
                  </a:lnTo>
                  <a:cubicBezTo>
                    <a:pt x="10085" y="7072"/>
                    <a:pt x="9882" y="6870"/>
                    <a:pt x="9882" y="6608"/>
                  </a:cubicBezTo>
                  <a:lnTo>
                    <a:pt x="9882" y="3489"/>
                  </a:lnTo>
                  <a:cubicBezTo>
                    <a:pt x="9882" y="3274"/>
                    <a:pt x="10013" y="3096"/>
                    <a:pt x="10216" y="3036"/>
                  </a:cubicBezTo>
                  <a:cubicBezTo>
                    <a:pt x="10299" y="3012"/>
                    <a:pt x="10347" y="2917"/>
                    <a:pt x="10323" y="2834"/>
                  </a:cubicBezTo>
                  <a:cubicBezTo>
                    <a:pt x="10302" y="2750"/>
                    <a:pt x="10235" y="2713"/>
                    <a:pt x="10155" y="2713"/>
                  </a:cubicBezTo>
                  <a:cubicBezTo>
                    <a:pt x="10144" y="2713"/>
                    <a:pt x="10132" y="2713"/>
                    <a:pt x="10121" y="2715"/>
                  </a:cubicBezTo>
                  <a:cubicBezTo>
                    <a:pt x="9787" y="2822"/>
                    <a:pt x="9561" y="3131"/>
                    <a:pt x="9561" y="3489"/>
                  </a:cubicBezTo>
                  <a:lnTo>
                    <a:pt x="9561" y="6608"/>
                  </a:lnTo>
                  <a:cubicBezTo>
                    <a:pt x="9561" y="7061"/>
                    <a:pt x="9918" y="7418"/>
                    <a:pt x="10359" y="7418"/>
                  </a:cubicBezTo>
                  <a:lnTo>
                    <a:pt x="11145" y="7418"/>
                  </a:lnTo>
                  <a:cubicBezTo>
                    <a:pt x="11145" y="7703"/>
                    <a:pt x="10918" y="7918"/>
                    <a:pt x="10644" y="7918"/>
                  </a:cubicBezTo>
                  <a:lnTo>
                    <a:pt x="3239" y="7918"/>
                  </a:lnTo>
                  <a:cubicBezTo>
                    <a:pt x="3322" y="7823"/>
                    <a:pt x="3382" y="7715"/>
                    <a:pt x="3394" y="7584"/>
                  </a:cubicBezTo>
                  <a:cubicBezTo>
                    <a:pt x="3405" y="7489"/>
                    <a:pt x="3346" y="7406"/>
                    <a:pt x="3263" y="7370"/>
                  </a:cubicBezTo>
                  <a:cubicBezTo>
                    <a:pt x="3254" y="7369"/>
                    <a:pt x="3246" y="7369"/>
                    <a:pt x="3238" y="7369"/>
                  </a:cubicBezTo>
                  <a:cubicBezTo>
                    <a:pt x="3153" y="7369"/>
                    <a:pt x="3081" y="7425"/>
                    <a:pt x="3048" y="7501"/>
                  </a:cubicBezTo>
                  <a:cubicBezTo>
                    <a:pt x="3013" y="7739"/>
                    <a:pt x="2798" y="7906"/>
                    <a:pt x="2548" y="7906"/>
                  </a:cubicBezTo>
                  <a:lnTo>
                    <a:pt x="762" y="7906"/>
                  </a:lnTo>
                  <a:cubicBezTo>
                    <a:pt x="500" y="7882"/>
                    <a:pt x="322" y="7656"/>
                    <a:pt x="322" y="7406"/>
                  </a:cubicBezTo>
                  <a:lnTo>
                    <a:pt x="322" y="2619"/>
                  </a:lnTo>
                  <a:lnTo>
                    <a:pt x="322" y="1727"/>
                  </a:lnTo>
                  <a:cubicBezTo>
                    <a:pt x="322" y="1643"/>
                    <a:pt x="250" y="1572"/>
                    <a:pt x="167" y="1572"/>
                  </a:cubicBezTo>
                  <a:cubicBezTo>
                    <a:pt x="72" y="1572"/>
                    <a:pt x="0" y="1643"/>
                    <a:pt x="0" y="1727"/>
                  </a:cubicBezTo>
                  <a:lnTo>
                    <a:pt x="0" y="7418"/>
                  </a:lnTo>
                  <a:cubicBezTo>
                    <a:pt x="0" y="7834"/>
                    <a:pt x="310" y="8192"/>
                    <a:pt x="703" y="8251"/>
                  </a:cubicBezTo>
                  <a:cubicBezTo>
                    <a:pt x="715" y="8251"/>
                    <a:pt x="738" y="8251"/>
                    <a:pt x="762" y="8263"/>
                  </a:cubicBezTo>
                  <a:lnTo>
                    <a:pt x="10633" y="8263"/>
                  </a:lnTo>
                  <a:cubicBezTo>
                    <a:pt x="11109" y="8263"/>
                    <a:pt x="11478" y="7882"/>
                    <a:pt x="11478" y="7418"/>
                  </a:cubicBezTo>
                  <a:lnTo>
                    <a:pt x="11478" y="2477"/>
                  </a:lnTo>
                  <a:cubicBezTo>
                    <a:pt x="11478" y="2060"/>
                    <a:pt x="11168" y="1703"/>
                    <a:pt x="10764" y="1643"/>
                  </a:cubicBezTo>
                  <a:lnTo>
                    <a:pt x="10764" y="1298"/>
                  </a:lnTo>
                  <a:cubicBezTo>
                    <a:pt x="10764" y="1060"/>
                    <a:pt x="10573" y="857"/>
                    <a:pt x="10311" y="857"/>
                  </a:cubicBezTo>
                  <a:lnTo>
                    <a:pt x="9144" y="857"/>
                  </a:lnTo>
                  <a:cubicBezTo>
                    <a:pt x="8906" y="857"/>
                    <a:pt x="8692" y="1048"/>
                    <a:pt x="8692" y="1298"/>
                  </a:cubicBezTo>
                  <a:lnTo>
                    <a:pt x="8692" y="1631"/>
                  </a:lnTo>
                  <a:lnTo>
                    <a:pt x="8216" y="1631"/>
                  </a:lnTo>
                  <a:lnTo>
                    <a:pt x="7858" y="857"/>
                  </a:lnTo>
                  <a:cubicBezTo>
                    <a:pt x="7727" y="584"/>
                    <a:pt x="7454" y="405"/>
                    <a:pt x="7156" y="405"/>
                  </a:cubicBezTo>
                  <a:lnTo>
                    <a:pt x="5775" y="405"/>
                  </a:lnTo>
                  <a:cubicBezTo>
                    <a:pt x="5525" y="405"/>
                    <a:pt x="5287" y="524"/>
                    <a:pt x="5132" y="738"/>
                  </a:cubicBezTo>
                  <a:cubicBezTo>
                    <a:pt x="5072" y="810"/>
                    <a:pt x="5108" y="917"/>
                    <a:pt x="5179" y="976"/>
                  </a:cubicBezTo>
                  <a:cubicBezTo>
                    <a:pt x="5205" y="997"/>
                    <a:pt x="5234" y="1006"/>
                    <a:pt x="5264" y="1006"/>
                  </a:cubicBezTo>
                  <a:cubicBezTo>
                    <a:pt x="5320" y="1006"/>
                    <a:pt x="5379" y="975"/>
                    <a:pt x="5418" y="929"/>
                  </a:cubicBezTo>
                  <a:cubicBezTo>
                    <a:pt x="5489" y="810"/>
                    <a:pt x="5632" y="750"/>
                    <a:pt x="5775" y="750"/>
                  </a:cubicBezTo>
                  <a:lnTo>
                    <a:pt x="7156" y="750"/>
                  </a:lnTo>
                  <a:cubicBezTo>
                    <a:pt x="7323" y="750"/>
                    <a:pt x="7489" y="857"/>
                    <a:pt x="7561" y="1000"/>
                  </a:cubicBezTo>
                  <a:lnTo>
                    <a:pt x="7858" y="1631"/>
                  </a:lnTo>
                  <a:lnTo>
                    <a:pt x="5096" y="1631"/>
                  </a:lnTo>
                  <a:lnTo>
                    <a:pt x="5156" y="1512"/>
                  </a:lnTo>
                  <a:cubicBezTo>
                    <a:pt x="5191" y="1417"/>
                    <a:pt x="5156" y="1310"/>
                    <a:pt x="5060" y="1286"/>
                  </a:cubicBezTo>
                  <a:cubicBezTo>
                    <a:pt x="5034" y="1273"/>
                    <a:pt x="5008" y="1267"/>
                    <a:pt x="4984" y="1267"/>
                  </a:cubicBezTo>
                  <a:cubicBezTo>
                    <a:pt x="4918" y="1267"/>
                    <a:pt x="4860" y="1309"/>
                    <a:pt x="4834" y="1369"/>
                  </a:cubicBezTo>
                  <a:lnTo>
                    <a:pt x="4715" y="1631"/>
                  </a:lnTo>
                  <a:lnTo>
                    <a:pt x="3417" y="1631"/>
                  </a:lnTo>
                  <a:cubicBezTo>
                    <a:pt x="3405" y="1179"/>
                    <a:pt x="3036" y="810"/>
                    <a:pt x="2572" y="810"/>
                  </a:cubicBezTo>
                  <a:lnTo>
                    <a:pt x="2429" y="810"/>
                  </a:lnTo>
                  <a:lnTo>
                    <a:pt x="2429" y="453"/>
                  </a:lnTo>
                  <a:cubicBezTo>
                    <a:pt x="2429" y="214"/>
                    <a:pt x="2227" y="0"/>
                    <a:pt x="1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6"/>
            <p:cNvSpPr/>
            <p:nvPr/>
          </p:nvSpPr>
          <p:spPr>
            <a:xfrm>
              <a:off x="3685992" y="3347949"/>
              <a:ext cx="10606" cy="133498"/>
            </a:xfrm>
            <a:custGeom>
              <a:avLst/>
              <a:gdLst/>
              <a:ahLst/>
              <a:cxnLst/>
              <a:rect l="l" t="t" r="r" b="b"/>
              <a:pathLst>
                <a:path w="334" h="4204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4049"/>
                  </a:lnTo>
                  <a:cubicBezTo>
                    <a:pt x="0" y="4132"/>
                    <a:pt x="72" y="4204"/>
                    <a:pt x="155" y="4204"/>
                  </a:cubicBezTo>
                  <a:cubicBezTo>
                    <a:pt x="250" y="4204"/>
                    <a:pt x="322" y="4132"/>
                    <a:pt x="322" y="4049"/>
                  </a:cubicBezTo>
                  <a:lnTo>
                    <a:pt x="322" y="156"/>
                  </a:lnTo>
                  <a:cubicBezTo>
                    <a:pt x="333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6"/>
            <p:cNvSpPr/>
            <p:nvPr/>
          </p:nvSpPr>
          <p:spPr>
            <a:xfrm>
              <a:off x="3862549" y="3329785"/>
              <a:ext cx="40107" cy="30675"/>
            </a:xfrm>
            <a:custGeom>
              <a:avLst/>
              <a:gdLst/>
              <a:ahLst/>
              <a:cxnLst/>
              <a:rect l="l" t="t" r="r" b="b"/>
              <a:pathLst>
                <a:path w="1263" h="966" extrusionOk="0">
                  <a:moveTo>
                    <a:pt x="760" y="0"/>
                  </a:moveTo>
                  <a:cubicBezTo>
                    <a:pt x="704" y="0"/>
                    <a:pt x="646" y="27"/>
                    <a:pt x="608" y="73"/>
                  </a:cubicBezTo>
                  <a:cubicBezTo>
                    <a:pt x="548" y="144"/>
                    <a:pt x="584" y="251"/>
                    <a:pt x="655" y="311"/>
                  </a:cubicBezTo>
                  <a:cubicBezTo>
                    <a:pt x="786" y="406"/>
                    <a:pt x="715" y="621"/>
                    <a:pt x="548" y="621"/>
                  </a:cubicBezTo>
                  <a:cubicBezTo>
                    <a:pt x="441" y="621"/>
                    <a:pt x="357" y="537"/>
                    <a:pt x="381" y="418"/>
                  </a:cubicBezTo>
                  <a:cubicBezTo>
                    <a:pt x="405" y="323"/>
                    <a:pt x="346" y="240"/>
                    <a:pt x="250" y="228"/>
                  </a:cubicBezTo>
                  <a:cubicBezTo>
                    <a:pt x="243" y="227"/>
                    <a:pt x="236" y="226"/>
                    <a:pt x="229" y="226"/>
                  </a:cubicBezTo>
                  <a:cubicBezTo>
                    <a:pt x="151" y="226"/>
                    <a:pt x="71" y="282"/>
                    <a:pt x="60" y="359"/>
                  </a:cubicBezTo>
                  <a:cubicBezTo>
                    <a:pt x="0" y="692"/>
                    <a:pt x="238" y="966"/>
                    <a:pt x="560" y="966"/>
                  </a:cubicBezTo>
                  <a:cubicBezTo>
                    <a:pt x="1060" y="954"/>
                    <a:pt x="1262" y="323"/>
                    <a:pt x="846" y="25"/>
                  </a:cubicBezTo>
                  <a:cubicBezTo>
                    <a:pt x="820" y="8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6"/>
            <p:cNvSpPr/>
            <p:nvPr/>
          </p:nvSpPr>
          <p:spPr>
            <a:xfrm>
              <a:off x="3703743" y="3323942"/>
              <a:ext cx="183417" cy="182083"/>
            </a:xfrm>
            <a:custGeom>
              <a:avLst/>
              <a:gdLst/>
              <a:ahLst/>
              <a:cxnLst/>
              <a:rect l="l" t="t" r="r" b="b"/>
              <a:pathLst>
                <a:path w="5776" h="5734" extrusionOk="0">
                  <a:moveTo>
                    <a:pt x="2879" y="1"/>
                  </a:moveTo>
                  <a:cubicBezTo>
                    <a:pt x="2275" y="1"/>
                    <a:pt x="1659" y="191"/>
                    <a:pt x="1120" y="614"/>
                  </a:cubicBezTo>
                  <a:cubicBezTo>
                    <a:pt x="1048" y="674"/>
                    <a:pt x="1025" y="781"/>
                    <a:pt x="1084" y="852"/>
                  </a:cubicBezTo>
                  <a:cubicBezTo>
                    <a:pt x="1119" y="901"/>
                    <a:pt x="1170" y="925"/>
                    <a:pt x="1220" y="925"/>
                  </a:cubicBezTo>
                  <a:cubicBezTo>
                    <a:pt x="1257" y="925"/>
                    <a:pt x="1292" y="913"/>
                    <a:pt x="1322" y="888"/>
                  </a:cubicBezTo>
                  <a:cubicBezTo>
                    <a:pt x="1801" y="509"/>
                    <a:pt x="2346" y="339"/>
                    <a:pt x="2879" y="339"/>
                  </a:cubicBezTo>
                  <a:cubicBezTo>
                    <a:pt x="4191" y="339"/>
                    <a:pt x="5430" y="1370"/>
                    <a:pt x="5430" y="2876"/>
                  </a:cubicBezTo>
                  <a:cubicBezTo>
                    <a:pt x="5430" y="3472"/>
                    <a:pt x="5228" y="4055"/>
                    <a:pt x="4835" y="4507"/>
                  </a:cubicBezTo>
                  <a:cubicBezTo>
                    <a:pt x="4346" y="5079"/>
                    <a:pt x="3644" y="5412"/>
                    <a:pt x="2894" y="5412"/>
                  </a:cubicBezTo>
                  <a:cubicBezTo>
                    <a:pt x="1489" y="5412"/>
                    <a:pt x="346" y="4269"/>
                    <a:pt x="346" y="2864"/>
                  </a:cubicBezTo>
                  <a:cubicBezTo>
                    <a:pt x="346" y="2305"/>
                    <a:pt x="525" y="1769"/>
                    <a:pt x="870" y="1316"/>
                  </a:cubicBezTo>
                  <a:cubicBezTo>
                    <a:pt x="929" y="1245"/>
                    <a:pt x="906" y="1138"/>
                    <a:pt x="834" y="1078"/>
                  </a:cubicBezTo>
                  <a:cubicBezTo>
                    <a:pt x="804" y="1054"/>
                    <a:pt x="768" y="1041"/>
                    <a:pt x="732" y="1041"/>
                  </a:cubicBezTo>
                  <a:cubicBezTo>
                    <a:pt x="682" y="1041"/>
                    <a:pt x="631" y="1065"/>
                    <a:pt x="596" y="1114"/>
                  </a:cubicBezTo>
                  <a:cubicBezTo>
                    <a:pt x="203" y="1614"/>
                    <a:pt x="1" y="2221"/>
                    <a:pt x="1" y="2852"/>
                  </a:cubicBezTo>
                  <a:cubicBezTo>
                    <a:pt x="1" y="4448"/>
                    <a:pt x="1298" y="5734"/>
                    <a:pt x="2882" y="5734"/>
                  </a:cubicBezTo>
                  <a:cubicBezTo>
                    <a:pt x="3751" y="5734"/>
                    <a:pt x="4549" y="5365"/>
                    <a:pt x="5108" y="4698"/>
                  </a:cubicBezTo>
                  <a:cubicBezTo>
                    <a:pt x="5537" y="4174"/>
                    <a:pt x="5775" y="3519"/>
                    <a:pt x="5775" y="2852"/>
                  </a:cubicBezTo>
                  <a:cubicBezTo>
                    <a:pt x="5775" y="1158"/>
                    <a:pt x="4365" y="1"/>
                    <a:pt x="28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6"/>
            <p:cNvSpPr/>
            <p:nvPr/>
          </p:nvSpPr>
          <p:spPr>
            <a:xfrm>
              <a:off x="3733624" y="3358174"/>
              <a:ext cx="138039" cy="114667"/>
            </a:xfrm>
            <a:custGeom>
              <a:avLst/>
              <a:gdLst/>
              <a:ahLst/>
              <a:cxnLst/>
              <a:rect l="l" t="t" r="r" b="b"/>
              <a:pathLst>
                <a:path w="4347" h="3611" extrusionOk="0">
                  <a:moveTo>
                    <a:pt x="1965" y="0"/>
                  </a:moveTo>
                  <a:cubicBezTo>
                    <a:pt x="846" y="0"/>
                    <a:pt x="0" y="1000"/>
                    <a:pt x="179" y="2096"/>
                  </a:cubicBezTo>
                  <a:cubicBezTo>
                    <a:pt x="190" y="2183"/>
                    <a:pt x="270" y="2240"/>
                    <a:pt x="348" y="2240"/>
                  </a:cubicBezTo>
                  <a:cubicBezTo>
                    <a:pt x="355" y="2240"/>
                    <a:pt x="362" y="2240"/>
                    <a:pt x="369" y="2239"/>
                  </a:cubicBezTo>
                  <a:cubicBezTo>
                    <a:pt x="465" y="2215"/>
                    <a:pt x="524" y="2132"/>
                    <a:pt x="500" y="2036"/>
                  </a:cubicBezTo>
                  <a:cubicBezTo>
                    <a:pt x="347" y="1083"/>
                    <a:pt x="1112" y="331"/>
                    <a:pt x="1952" y="331"/>
                  </a:cubicBezTo>
                  <a:cubicBezTo>
                    <a:pt x="2288" y="331"/>
                    <a:pt x="2635" y="451"/>
                    <a:pt x="2941" y="727"/>
                  </a:cubicBezTo>
                  <a:cubicBezTo>
                    <a:pt x="3525" y="1262"/>
                    <a:pt x="3572" y="2191"/>
                    <a:pt x="3013" y="2798"/>
                  </a:cubicBezTo>
                  <a:cubicBezTo>
                    <a:pt x="2727" y="3116"/>
                    <a:pt x="2334" y="3271"/>
                    <a:pt x="1942" y="3271"/>
                  </a:cubicBezTo>
                  <a:cubicBezTo>
                    <a:pt x="1468" y="3271"/>
                    <a:pt x="995" y="3045"/>
                    <a:pt x="715" y="2608"/>
                  </a:cubicBezTo>
                  <a:cubicBezTo>
                    <a:pt x="684" y="2561"/>
                    <a:pt x="623" y="2530"/>
                    <a:pt x="564" y="2530"/>
                  </a:cubicBezTo>
                  <a:cubicBezTo>
                    <a:pt x="533" y="2530"/>
                    <a:pt x="502" y="2539"/>
                    <a:pt x="477" y="2560"/>
                  </a:cubicBezTo>
                  <a:cubicBezTo>
                    <a:pt x="393" y="2608"/>
                    <a:pt x="369" y="2727"/>
                    <a:pt x="429" y="2798"/>
                  </a:cubicBezTo>
                  <a:cubicBezTo>
                    <a:pt x="780" y="3337"/>
                    <a:pt x="1353" y="3611"/>
                    <a:pt x="1934" y="3611"/>
                  </a:cubicBezTo>
                  <a:cubicBezTo>
                    <a:pt x="2418" y="3611"/>
                    <a:pt x="2906" y="3421"/>
                    <a:pt x="3274" y="3036"/>
                  </a:cubicBezTo>
                  <a:cubicBezTo>
                    <a:pt x="4346" y="1882"/>
                    <a:pt x="3525" y="0"/>
                    <a:pt x="1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6"/>
            <p:cNvSpPr/>
            <p:nvPr/>
          </p:nvSpPr>
          <p:spPr>
            <a:xfrm>
              <a:off x="3777478" y="3386087"/>
              <a:ext cx="51062" cy="43282"/>
            </a:xfrm>
            <a:custGeom>
              <a:avLst/>
              <a:gdLst/>
              <a:ahLst/>
              <a:cxnLst/>
              <a:rect l="l" t="t" r="r" b="b"/>
              <a:pathLst>
                <a:path w="1608" h="1363" extrusionOk="0">
                  <a:moveTo>
                    <a:pt x="772" y="1"/>
                  </a:moveTo>
                  <a:cubicBezTo>
                    <a:pt x="765" y="1"/>
                    <a:pt x="758" y="1"/>
                    <a:pt x="750" y="2"/>
                  </a:cubicBezTo>
                  <a:cubicBezTo>
                    <a:pt x="215" y="110"/>
                    <a:pt x="0" y="776"/>
                    <a:pt x="393" y="1157"/>
                  </a:cubicBezTo>
                  <a:cubicBezTo>
                    <a:pt x="524" y="1294"/>
                    <a:pt x="697" y="1363"/>
                    <a:pt x="871" y="1363"/>
                  </a:cubicBezTo>
                  <a:cubicBezTo>
                    <a:pt x="1045" y="1363"/>
                    <a:pt x="1221" y="1294"/>
                    <a:pt x="1358" y="1157"/>
                  </a:cubicBezTo>
                  <a:cubicBezTo>
                    <a:pt x="1560" y="919"/>
                    <a:pt x="1608" y="610"/>
                    <a:pt x="1489" y="360"/>
                  </a:cubicBezTo>
                  <a:cubicBezTo>
                    <a:pt x="1457" y="296"/>
                    <a:pt x="1404" y="264"/>
                    <a:pt x="1348" y="264"/>
                  </a:cubicBezTo>
                  <a:cubicBezTo>
                    <a:pt x="1319" y="264"/>
                    <a:pt x="1290" y="272"/>
                    <a:pt x="1262" y="288"/>
                  </a:cubicBezTo>
                  <a:cubicBezTo>
                    <a:pt x="1179" y="324"/>
                    <a:pt x="1143" y="431"/>
                    <a:pt x="1191" y="502"/>
                  </a:cubicBezTo>
                  <a:cubicBezTo>
                    <a:pt x="1251" y="633"/>
                    <a:pt x="1239" y="788"/>
                    <a:pt x="1120" y="907"/>
                  </a:cubicBezTo>
                  <a:cubicBezTo>
                    <a:pt x="1054" y="973"/>
                    <a:pt x="965" y="1006"/>
                    <a:pt x="875" y="1006"/>
                  </a:cubicBezTo>
                  <a:cubicBezTo>
                    <a:pt x="786" y="1006"/>
                    <a:pt x="697" y="973"/>
                    <a:pt x="631" y="907"/>
                  </a:cubicBezTo>
                  <a:cubicBezTo>
                    <a:pt x="429" y="717"/>
                    <a:pt x="536" y="372"/>
                    <a:pt x="810" y="324"/>
                  </a:cubicBezTo>
                  <a:cubicBezTo>
                    <a:pt x="893" y="312"/>
                    <a:pt x="953" y="229"/>
                    <a:pt x="941" y="133"/>
                  </a:cubicBezTo>
                  <a:cubicBezTo>
                    <a:pt x="930" y="57"/>
                    <a:pt x="850" y="1"/>
                    <a:pt x="7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56"/>
          <p:cNvGrpSpPr/>
          <p:nvPr/>
        </p:nvGrpSpPr>
        <p:grpSpPr>
          <a:xfrm>
            <a:off x="6886054" y="1703473"/>
            <a:ext cx="303732" cy="200677"/>
            <a:chOff x="5206262" y="4174817"/>
            <a:chExt cx="397763" cy="262804"/>
          </a:xfrm>
        </p:grpSpPr>
        <p:sp>
          <p:nvSpPr>
            <p:cNvPr id="606" name="Google Shape;606;p56"/>
            <p:cNvSpPr/>
            <p:nvPr/>
          </p:nvSpPr>
          <p:spPr>
            <a:xfrm>
              <a:off x="5206262" y="4177104"/>
              <a:ext cx="397763" cy="260518"/>
            </a:xfrm>
            <a:custGeom>
              <a:avLst/>
              <a:gdLst/>
              <a:ahLst/>
              <a:cxnLst/>
              <a:rect l="l" t="t" r="r" b="b"/>
              <a:pathLst>
                <a:path w="12526" h="8204" extrusionOk="0">
                  <a:moveTo>
                    <a:pt x="3655" y="381"/>
                  </a:moveTo>
                  <a:cubicBezTo>
                    <a:pt x="3989" y="381"/>
                    <a:pt x="4298" y="500"/>
                    <a:pt x="4536" y="738"/>
                  </a:cubicBezTo>
                  <a:lnTo>
                    <a:pt x="7049" y="3120"/>
                  </a:lnTo>
                  <a:lnTo>
                    <a:pt x="5644" y="3120"/>
                  </a:lnTo>
                  <a:lnTo>
                    <a:pt x="3512" y="381"/>
                  </a:lnTo>
                  <a:close/>
                  <a:moveTo>
                    <a:pt x="10585" y="3477"/>
                  </a:moveTo>
                  <a:cubicBezTo>
                    <a:pt x="10882" y="3501"/>
                    <a:pt x="11156" y="3620"/>
                    <a:pt x="11382" y="3846"/>
                  </a:cubicBezTo>
                  <a:lnTo>
                    <a:pt x="11502" y="3965"/>
                  </a:lnTo>
                  <a:lnTo>
                    <a:pt x="10763" y="3965"/>
                  </a:lnTo>
                  <a:lnTo>
                    <a:pt x="10763" y="3953"/>
                  </a:lnTo>
                  <a:cubicBezTo>
                    <a:pt x="10656" y="3953"/>
                    <a:pt x="10585" y="3858"/>
                    <a:pt x="10585" y="3775"/>
                  </a:cubicBezTo>
                  <a:lnTo>
                    <a:pt x="10585" y="3477"/>
                  </a:lnTo>
                  <a:close/>
                  <a:moveTo>
                    <a:pt x="7906" y="4263"/>
                  </a:moveTo>
                  <a:lnTo>
                    <a:pt x="4536" y="7430"/>
                  </a:lnTo>
                  <a:cubicBezTo>
                    <a:pt x="4298" y="7656"/>
                    <a:pt x="3989" y="7787"/>
                    <a:pt x="3655" y="7787"/>
                  </a:cubicBezTo>
                  <a:lnTo>
                    <a:pt x="3512" y="7787"/>
                  </a:lnTo>
                  <a:lnTo>
                    <a:pt x="6263" y="4263"/>
                  </a:lnTo>
                  <a:close/>
                  <a:moveTo>
                    <a:pt x="3381" y="0"/>
                  </a:moveTo>
                  <a:cubicBezTo>
                    <a:pt x="3262" y="0"/>
                    <a:pt x="3155" y="60"/>
                    <a:pt x="3108" y="179"/>
                  </a:cubicBezTo>
                  <a:cubicBezTo>
                    <a:pt x="3060" y="286"/>
                    <a:pt x="3060" y="405"/>
                    <a:pt x="3143" y="512"/>
                  </a:cubicBezTo>
                  <a:lnTo>
                    <a:pt x="5167" y="3120"/>
                  </a:lnTo>
                  <a:lnTo>
                    <a:pt x="2512" y="3120"/>
                  </a:lnTo>
                  <a:cubicBezTo>
                    <a:pt x="2405" y="3120"/>
                    <a:pt x="2310" y="3060"/>
                    <a:pt x="2250" y="2965"/>
                  </a:cubicBezTo>
                  <a:lnTo>
                    <a:pt x="1429" y="1536"/>
                  </a:lnTo>
                  <a:cubicBezTo>
                    <a:pt x="1310" y="1334"/>
                    <a:pt x="1084" y="1215"/>
                    <a:pt x="845" y="1215"/>
                  </a:cubicBezTo>
                  <a:lnTo>
                    <a:pt x="310" y="1215"/>
                  </a:lnTo>
                  <a:cubicBezTo>
                    <a:pt x="143" y="1215"/>
                    <a:pt x="0" y="1346"/>
                    <a:pt x="0" y="1524"/>
                  </a:cubicBezTo>
                  <a:lnTo>
                    <a:pt x="0" y="4394"/>
                  </a:lnTo>
                  <a:cubicBezTo>
                    <a:pt x="0" y="4763"/>
                    <a:pt x="310" y="5084"/>
                    <a:pt x="679" y="5084"/>
                  </a:cubicBezTo>
                  <a:lnTo>
                    <a:pt x="2262" y="5084"/>
                  </a:lnTo>
                  <a:cubicBezTo>
                    <a:pt x="2369" y="5084"/>
                    <a:pt x="2441" y="4989"/>
                    <a:pt x="2441" y="4906"/>
                  </a:cubicBezTo>
                  <a:cubicBezTo>
                    <a:pt x="2441" y="4810"/>
                    <a:pt x="2346" y="4727"/>
                    <a:pt x="2262" y="4727"/>
                  </a:cubicBezTo>
                  <a:lnTo>
                    <a:pt x="679" y="4727"/>
                  </a:lnTo>
                  <a:cubicBezTo>
                    <a:pt x="500" y="4727"/>
                    <a:pt x="369" y="4572"/>
                    <a:pt x="369" y="4406"/>
                  </a:cubicBezTo>
                  <a:lnTo>
                    <a:pt x="369" y="1596"/>
                  </a:lnTo>
                  <a:lnTo>
                    <a:pt x="845" y="1596"/>
                  </a:lnTo>
                  <a:cubicBezTo>
                    <a:pt x="965" y="1596"/>
                    <a:pt x="1060" y="1655"/>
                    <a:pt x="1119" y="1750"/>
                  </a:cubicBezTo>
                  <a:lnTo>
                    <a:pt x="1929" y="3179"/>
                  </a:lnTo>
                  <a:cubicBezTo>
                    <a:pt x="2048" y="3382"/>
                    <a:pt x="2274" y="3513"/>
                    <a:pt x="2512" y="3513"/>
                  </a:cubicBezTo>
                  <a:lnTo>
                    <a:pt x="10192" y="3513"/>
                  </a:lnTo>
                  <a:lnTo>
                    <a:pt x="10192" y="3834"/>
                  </a:lnTo>
                  <a:cubicBezTo>
                    <a:pt x="10192" y="4132"/>
                    <a:pt x="10442" y="4382"/>
                    <a:pt x="10740" y="4382"/>
                  </a:cubicBezTo>
                  <a:lnTo>
                    <a:pt x="11835" y="4382"/>
                  </a:lnTo>
                  <a:lnTo>
                    <a:pt x="12049" y="4620"/>
                  </a:lnTo>
                  <a:cubicBezTo>
                    <a:pt x="12085" y="4644"/>
                    <a:pt x="12109" y="4703"/>
                    <a:pt x="12133" y="4751"/>
                  </a:cubicBezTo>
                  <a:lnTo>
                    <a:pt x="7942" y="4751"/>
                  </a:lnTo>
                  <a:lnTo>
                    <a:pt x="8454" y="4275"/>
                  </a:lnTo>
                  <a:cubicBezTo>
                    <a:pt x="8513" y="4227"/>
                    <a:pt x="8525" y="4144"/>
                    <a:pt x="8501" y="4072"/>
                  </a:cubicBezTo>
                  <a:cubicBezTo>
                    <a:pt x="8465" y="3989"/>
                    <a:pt x="8406" y="3953"/>
                    <a:pt x="8334" y="3953"/>
                  </a:cubicBezTo>
                  <a:lnTo>
                    <a:pt x="6203" y="3953"/>
                  </a:lnTo>
                  <a:cubicBezTo>
                    <a:pt x="6120" y="3953"/>
                    <a:pt x="6025" y="3989"/>
                    <a:pt x="5965" y="4072"/>
                  </a:cubicBezTo>
                  <a:lnTo>
                    <a:pt x="5441" y="4739"/>
                  </a:lnTo>
                  <a:lnTo>
                    <a:pt x="3120" y="4739"/>
                  </a:lnTo>
                  <a:cubicBezTo>
                    <a:pt x="3024" y="4739"/>
                    <a:pt x="2941" y="4822"/>
                    <a:pt x="2941" y="4918"/>
                  </a:cubicBezTo>
                  <a:cubicBezTo>
                    <a:pt x="2941" y="5001"/>
                    <a:pt x="3036" y="5096"/>
                    <a:pt x="3120" y="5096"/>
                  </a:cubicBezTo>
                  <a:lnTo>
                    <a:pt x="5167" y="5096"/>
                  </a:lnTo>
                  <a:lnTo>
                    <a:pt x="3143" y="7704"/>
                  </a:lnTo>
                  <a:cubicBezTo>
                    <a:pt x="3060" y="7787"/>
                    <a:pt x="3048" y="7918"/>
                    <a:pt x="3108" y="8025"/>
                  </a:cubicBezTo>
                  <a:cubicBezTo>
                    <a:pt x="3155" y="8132"/>
                    <a:pt x="3274" y="8204"/>
                    <a:pt x="3381" y="8204"/>
                  </a:cubicBezTo>
                  <a:lnTo>
                    <a:pt x="3643" y="8204"/>
                  </a:lnTo>
                  <a:cubicBezTo>
                    <a:pt x="4060" y="8204"/>
                    <a:pt x="4477" y="8037"/>
                    <a:pt x="4775" y="7763"/>
                  </a:cubicBezTo>
                  <a:lnTo>
                    <a:pt x="7572" y="5108"/>
                  </a:lnTo>
                  <a:lnTo>
                    <a:pt x="12252" y="5108"/>
                  </a:lnTo>
                  <a:cubicBezTo>
                    <a:pt x="12395" y="5108"/>
                    <a:pt x="12525" y="4989"/>
                    <a:pt x="12525" y="4822"/>
                  </a:cubicBezTo>
                  <a:cubicBezTo>
                    <a:pt x="12525" y="4584"/>
                    <a:pt x="12466" y="4406"/>
                    <a:pt x="12335" y="4286"/>
                  </a:cubicBezTo>
                  <a:lnTo>
                    <a:pt x="11621" y="3572"/>
                  </a:lnTo>
                  <a:cubicBezTo>
                    <a:pt x="11311" y="3263"/>
                    <a:pt x="10894" y="3096"/>
                    <a:pt x="10466" y="3096"/>
                  </a:cubicBezTo>
                  <a:lnTo>
                    <a:pt x="7572" y="3096"/>
                  </a:lnTo>
                  <a:lnTo>
                    <a:pt x="4775" y="453"/>
                  </a:lnTo>
                  <a:cubicBezTo>
                    <a:pt x="4465" y="155"/>
                    <a:pt x="4060" y="0"/>
                    <a:pt x="3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6"/>
            <p:cNvSpPr/>
            <p:nvPr/>
          </p:nvSpPr>
          <p:spPr>
            <a:xfrm>
              <a:off x="5434231" y="4174817"/>
              <a:ext cx="167539" cy="70369"/>
            </a:xfrm>
            <a:custGeom>
              <a:avLst/>
              <a:gdLst/>
              <a:ahLst/>
              <a:cxnLst/>
              <a:rect l="l" t="t" r="r" b="b"/>
              <a:pathLst>
                <a:path w="5276" h="2216" extrusionOk="0">
                  <a:moveTo>
                    <a:pt x="2596" y="1"/>
                  </a:moveTo>
                  <a:cubicBezTo>
                    <a:pt x="1965" y="1"/>
                    <a:pt x="1417" y="418"/>
                    <a:pt x="1251" y="1013"/>
                  </a:cubicBezTo>
                  <a:cubicBezTo>
                    <a:pt x="1179" y="1001"/>
                    <a:pt x="1108" y="1001"/>
                    <a:pt x="1048" y="1001"/>
                  </a:cubicBezTo>
                  <a:cubicBezTo>
                    <a:pt x="465" y="1001"/>
                    <a:pt x="1" y="1465"/>
                    <a:pt x="1" y="2037"/>
                  </a:cubicBezTo>
                  <a:cubicBezTo>
                    <a:pt x="24" y="2132"/>
                    <a:pt x="96" y="2203"/>
                    <a:pt x="203" y="2203"/>
                  </a:cubicBezTo>
                  <a:lnTo>
                    <a:pt x="3358" y="2203"/>
                  </a:lnTo>
                  <a:cubicBezTo>
                    <a:pt x="3465" y="2203"/>
                    <a:pt x="3537" y="2120"/>
                    <a:pt x="3537" y="2025"/>
                  </a:cubicBezTo>
                  <a:cubicBezTo>
                    <a:pt x="3537" y="1918"/>
                    <a:pt x="3441" y="1846"/>
                    <a:pt x="3358" y="1846"/>
                  </a:cubicBezTo>
                  <a:lnTo>
                    <a:pt x="405" y="1846"/>
                  </a:lnTo>
                  <a:cubicBezTo>
                    <a:pt x="489" y="1561"/>
                    <a:pt x="751" y="1358"/>
                    <a:pt x="1048" y="1358"/>
                  </a:cubicBezTo>
                  <a:cubicBezTo>
                    <a:pt x="1144" y="1358"/>
                    <a:pt x="1239" y="1370"/>
                    <a:pt x="1334" y="1418"/>
                  </a:cubicBezTo>
                  <a:cubicBezTo>
                    <a:pt x="1359" y="1428"/>
                    <a:pt x="1384" y="1431"/>
                    <a:pt x="1409" y="1431"/>
                  </a:cubicBezTo>
                  <a:cubicBezTo>
                    <a:pt x="1442" y="1431"/>
                    <a:pt x="1473" y="1425"/>
                    <a:pt x="1501" y="1418"/>
                  </a:cubicBezTo>
                  <a:cubicBezTo>
                    <a:pt x="1536" y="1382"/>
                    <a:pt x="1584" y="1346"/>
                    <a:pt x="1584" y="1287"/>
                  </a:cubicBezTo>
                  <a:cubicBezTo>
                    <a:pt x="1644" y="763"/>
                    <a:pt x="2096" y="370"/>
                    <a:pt x="2608" y="370"/>
                  </a:cubicBezTo>
                  <a:cubicBezTo>
                    <a:pt x="3084" y="370"/>
                    <a:pt x="3489" y="691"/>
                    <a:pt x="3608" y="1144"/>
                  </a:cubicBezTo>
                  <a:cubicBezTo>
                    <a:pt x="3620" y="1191"/>
                    <a:pt x="3656" y="1239"/>
                    <a:pt x="3703" y="1263"/>
                  </a:cubicBezTo>
                  <a:cubicBezTo>
                    <a:pt x="3726" y="1286"/>
                    <a:pt x="3758" y="1294"/>
                    <a:pt x="3791" y="1294"/>
                  </a:cubicBezTo>
                  <a:cubicBezTo>
                    <a:pt x="3810" y="1294"/>
                    <a:pt x="3829" y="1291"/>
                    <a:pt x="3846" y="1287"/>
                  </a:cubicBezTo>
                  <a:cubicBezTo>
                    <a:pt x="3930" y="1251"/>
                    <a:pt x="4025" y="1239"/>
                    <a:pt x="4120" y="1239"/>
                  </a:cubicBezTo>
                  <a:cubicBezTo>
                    <a:pt x="4501" y="1239"/>
                    <a:pt x="4811" y="1501"/>
                    <a:pt x="4906" y="1858"/>
                  </a:cubicBezTo>
                  <a:lnTo>
                    <a:pt x="4215" y="1858"/>
                  </a:lnTo>
                  <a:cubicBezTo>
                    <a:pt x="4120" y="1858"/>
                    <a:pt x="4037" y="1953"/>
                    <a:pt x="4037" y="2037"/>
                  </a:cubicBezTo>
                  <a:cubicBezTo>
                    <a:pt x="4037" y="2132"/>
                    <a:pt x="4132" y="2215"/>
                    <a:pt x="4215" y="2215"/>
                  </a:cubicBezTo>
                  <a:lnTo>
                    <a:pt x="5096" y="2215"/>
                  </a:lnTo>
                  <a:cubicBezTo>
                    <a:pt x="5204" y="2215"/>
                    <a:pt x="5275" y="2132"/>
                    <a:pt x="5275" y="2037"/>
                  </a:cubicBezTo>
                  <a:cubicBezTo>
                    <a:pt x="5275" y="1406"/>
                    <a:pt x="4751" y="870"/>
                    <a:pt x="4096" y="870"/>
                  </a:cubicBezTo>
                  <a:cubicBezTo>
                    <a:pt x="4025" y="870"/>
                    <a:pt x="3965" y="870"/>
                    <a:pt x="3894" y="882"/>
                  </a:cubicBezTo>
                  <a:cubicBezTo>
                    <a:pt x="3680" y="358"/>
                    <a:pt x="3180" y="1"/>
                    <a:pt x="2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6"/>
            <p:cNvSpPr/>
            <p:nvPr/>
          </p:nvSpPr>
          <p:spPr>
            <a:xfrm>
              <a:off x="5360877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96" y="0"/>
                    <a:pt x="1" y="95"/>
                    <a:pt x="1" y="238"/>
                  </a:cubicBezTo>
                  <a:cubicBezTo>
                    <a:pt x="1" y="369"/>
                    <a:pt x="96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6"/>
            <p:cNvSpPr/>
            <p:nvPr/>
          </p:nvSpPr>
          <p:spPr>
            <a:xfrm>
              <a:off x="5329503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95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6"/>
            <p:cNvSpPr/>
            <p:nvPr/>
          </p:nvSpPr>
          <p:spPr>
            <a:xfrm>
              <a:off x="5298511" y="4299202"/>
              <a:ext cx="14766" cy="15179"/>
            </a:xfrm>
            <a:custGeom>
              <a:avLst/>
              <a:gdLst/>
              <a:ahLst/>
              <a:cxnLst/>
              <a:rect l="l" t="t" r="r" b="b"/>
              <a:pathLst>
                <a:path w="465" h="478" extrusionOk="0">
                  <a:moveTo>
                    <a:pt x="238" y="1"/>
                  </a:moveTo>
                  <a:cubicBezTo>
                    <a:pt x="95" y="1"/>
                    <a:pt x="0" y="108"/>
                    <a:pt x="0" y="239"/>
                  </a:cubicBezTo>
                  <a:cubicBezTo>
                    <a:pt x="0" y="370"/>
                    <a:pt x="95" y="477"/>
                    <a:pt x="238" y="477"/>
                  </a:cubicBezTo>
                  <a:cubicBezTo>
                    <a:pt x="369" y="477"/>
                    <a:pt x="465" y="370"/>
                    <a:pt x="465" y="239"/>
                  </a:cubicBezTo>
                  <a:cubicBezTo>
                    <a:pt x="465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6"/>
            <p:cNvSpPr/>
            <p:nvPr/>
          </p:nvSpPr>
          <p:spPr>
            <a:xfrm>
              <a:off x="5267137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69" y="476"/>
                    <a:pt x="476" y="369"/>
                    <a:pt x="476" y="238"/>
                  </a:cubicBezTo>
                  <a:cubicBezTo>
                    <a:pt x="476" y="95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6"/>
            <p:cNvSpPr/>
            <p:nvPr/>
          </p:nvSpPr>
          <p:spPr>
            <a:xfrm>
              <a:off x="5492470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81" y="476"/>
                    <a:pt x="476" y="381"/>
                    <a:pt x="476" y="238"/>
                  </a:cubicBezTo>
                  <a:cubicBezTo>
                    <a:pt x="476" y="95"/>
                    <a:pt x="381" y="0"/>
                    <a:pt x="2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56"/>
          <p:cNvGrpSpPr/>
          <p:nvPr/>
        </p:nvGrpSpPr>
        <p:grpSpPr>
          <a:xfrm>
            <a:off x="6886259" y="2538541"/>
            <a:ext cx="274295" cy="250313"/>
            <a:chOff x="1958520" y="2302574"/>
            <a:chExt cx="359213" cy="327807"/>
          </a:xfrm>
        </p:grpSpPr>
        <p:sp>
          <p:nvSpPr>
            <p:cNvPr id="614" name="Google Shape;614;p56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6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6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56"/>
          <p:cNvGrpSpPr/>
          <p:nvPr/>
        </p:nvGrpSpPr>
        <p:grpSpPr>
          <a:xfrm>
            <a:off x="7331610" y="1745501"/>
            <a:ext cx="841885" cy="119728"/>
            <a:chOff x="7036835" y="1925512"/>
            <a:chExt cx="841885" cy="119728"/>
          </a:xfrm>
        </p:grpSpPr>
        <p:sp>
          <p:nvSpPr>
            <p:cNvPr id="618" name="Google Shape;618;p56"/>
            <p:cNvSpPr/>
            <p:nvPr/>
          </p:nvSpPr>
          <p:spPr>
            <a:xfrm rot="-5400000">
              <a:off x="7217375" y="1925512"/>
              <a:ext cx="119728" cy="119728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6"/>
            <p:cNvSpPr/>
            <p:nvPr/>
          </p:nvSpPr>
          <p:spPr>
            <a:xfrm rot="-5400000">
              <a:off x="7397914" y="1925512"/>
              <a:ext cx="119728" cy="119728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6"/>
            <p:cNvSpPr/>
            <p:nvPr/>
          </p:nvSpPr>
          <p:spPr>
            <a:xfrm rot="-5400000">
              <a:off x="7578453" y="1925512"/>
              <a:ext cx="119728" cy="119728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6"/>
            <p:cNvSpPr/>
            <p:nvPr/>
          </p:nvSpPr>
          <p:spPr>
            <a:xfrm rot="-5400000">
              <a:off x="7758992" y="1925512"/>
              <a:ext cx="119728" cy="119728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6"/>
            <p:cNvSpPr/>
            <p:nvPr/>
          </p:nvSpPr>
          <p:spPr>
            <a:xfrm rot="-5400000">
              <a:off x="7036835" y="1925512"/>
              <a:ext cx="119728" cy="119728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56"/>
          <p:cNvGrpSpPr/>
          <p:nvPr/>
        </p:nvGrpSpPr>
        <p:grpSpPr>
          <a:xfrm>
            <a:off x="7331610" y="2160655"/>
            <a:ext cx="841857" cy="119700"/>
            <a:chOff x="7036835" y="1925541"/>
            <a:chExt cx="841857" cy="119700"/>
          </a:xfrm>
        </p:grpSpPr>
        <p:sp>
          <p:nvSpPr>
            <p:cNvPr id="624" name="Google Shape;624;p56"/>
            <p:cNvSpPr/>
            <p:nvPr/>
          </p:nvSpPr>
          <p:spPr>
            <a:xfrm rot="-5400000">
              <a:off x="7217375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6"/>
            <p:cNvSpPr/>
            <p:nvPr/>
          </p:nvSpPr>
          <p:spPr>
            <a:xfrm rot="-5400000">
              <a:off x="7397914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6"/>
            <p:cNvSpPr/>
            <p:nvPr/>
          </p:nvSpPr>
          <p:spPr>
            <a:xfrm rot="-5400000">
              <a:off x="7578453" y="1925541"/>
              <a:ext cx="119700" cy="11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6"/>
            <p:cNvSpPr/>
            <p:nvPr/>
          </p:nvSpPr>
          <p:spPr>
            <a:xfrm rot="-5400000">
              <a:off x="7758992" y="1925541"/>
              <a:ext cx="119700" cy="11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6"/>
            <p:cNvSpPr/>
            <p:nvPr/>
          </p:nvSpPr>
          <p:spPr>
            <a:xfrm rot="-5400000">
              <a:off x="7036835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56"/>
          <p:cNvGrpSpPr/>
          <p:nvPr/>
        </p:nvGrpSpPr>
        <p:grpSpPr>
          <a:xfrm>
            <a:off x="7331623" y="2575780"/>
            <a:ext cx="841857" cy="119700"/>
            <a:chOff x="7036835" y="1925541"/>
            <a:chExt cx="841857" cy="119700"/>
          </a:xfrm>
        </p:grpSpPr>
        <p:sp>
          <p:nvSpPr>
            <p:cNvPr id="630" name="Google Shape;630;p56"/>
            <p:cNvSpPr/>
            <p:nvPr/>
          </p:nvSpPr>
          <p:spPr>
            <a:xfrm rot="-5400000">
              <a:off x="7217375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6"/>
            <p:cNvSpPr/>
            <p:nvPr/>
          </p:nvSpPr>
          <p:spPr>
            <a:xfrm rot="-5400000">
              <a:off x="7397914" y="1925541"/>
              <a:ext cx="119700" cy="11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6"/>
            <p:cNvSpPr/>
            <p:nvPr/>
          </p:nvSpPr>
          <p:spPr>
            <a:xfrm rot="-5400000">
              <a:off x="7578453" y="1925541"/>
              <a:ext cx="119700" cy="11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6"/>
            <p:cNvSpPr/>
            <p:nvPr/>
          </p:nvSpPr>
          <p:spPr>
            <a:xfrm rot="-5400000">
              <a:off x="7758992" y="1925541"/>
              <a:ext cx="119700" cy="11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6"/>
            <p:cNvSpPr/>
            <p:nvPr/>
          </p:nvSpPr>
          <p:spPr>
            <a:xfrm rot="-5400000">
              <a:off x="7036835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56"/>
          <p:cNvGrpSpPr/>
          <p:nvPr/>
        </p:nvGrpSpPr>
        <p:grpSpPr>
          <a:xfrm>
            <a:off x="6896057" y="3840076"/>
            <a:ext cx="278320" cy="200386"/>
            <a:chOff x="3588440" y="3258368"/>
            <a:chExt cx="364484" cy="262423"/>
          </a:xfrm>
        </p:grpSpPr>
        <p:sp>
          <p:nvSpPr>
            <p:cNvPr id="636" name="Google Shape;636;p56"/>
            <p:cNvSpPr/>
            <p:nvPr/>
          </p:nvSpPr>
          <p:spPr>
            <a:xfrm>
              <a:off x="3588440" y="3258368"/>
              <a:ext cx="364484" cy="262423"/>
            </a:xfrm>
            <a:custGeom>
              <a:avLst/>
              <a:gdLst/>
              <a:ahLst/>
              <a:cxnLst/>
              <a:rect l="l" t="t" r="r" b="b"/>
              <a:pathLst>
                <a:path w="11478" h="8264" extrusionOk="0">
                  <a:moveTo>
                    <a:pt x="1965" y="345"/>
                  </a:moveTo>
                  <a:cubicBezTo>
                    <a:pt x="2024" y="345"/>
                    <a:pt x="2072" y="393"/>
                    <a:pt x="2072" y="453"/>
                  </a:cubicBezTo>
                  <a:lnTo>
                    <a:pt x="2072" y="810"/>
                  </a:lnTo>
                  <a:lnTo>
                    <a:pt x="1346" y="810"/>
                  </a:lnTo>
                  <a:lnTo>
                    <a:pt x="1346" y="453"/>
                  </a:lnTo>
                  <a:cubicBezTo>
                    <a:pt x="1346" y="393"/>
                    <a:pt x="1381" y="345"/>
                    <a:pt x="1441" y="345"/>
                  </a:cubicBezTo>
                  <a:close/>
                  <a:moveTo>
                    <a:pt x="10311" y="1191"/>
                  </a:moveTo>
                  <a:cubicBezTo>
                    <a:pt x="10371" y="1191"/>
                    <a:pt x="10418" y="1238"/>
                    <a:pt x="10418" y="1298"/>
                  </a:cubicBezTo>
                  <a:lnTo>
                    <a:pt x="10418" y="1631"/>
                  </a:lnTo>
                  <a:lnTo>
                    <a:pt x="9037" y="1631"/>
                  </a:lnTo>
                  <a:lnTo>
                    <a:pt x="9037" y="1298"/>
                  </a:lnTo>
                  <a:cubicBezTo>
                    <a:pt x="9037" y="1238"/>
                    <a:pt x="9085" y="1191"/>
                    <a:pt x="9144" y="1191"/>
                  </a:cubicBezTo>
                  <a:close/>
                  <a:moveTo>
                    <a:pt x="1453" y="0"/>
                  </a:moveTo>
                  <a:cubicBezTo>
                    <a:pt x="1215" y="0"/>
                    <a:pt x="1012" y="203"/>
                    <a:pt x="1012" y="453"/>
                  </a:cubicBezTo>
                  <a:lnTo>
                    <a:pt x="1012" y="810"/>
                  </a:lnTo>
                  <a:lnTo>
                    <a:pt x="858" y="810"/>
                  </a:lnTo>
                  <a:cubicBezTo>
                    <a:pt x="667" y="810"/>
                    <a:pt x="477" y="881"/>
                    <a:pt x="322" y="1000"/>
                  </a:cubicBezTo>
                  <a:cubicBezTo>
                    <a:pt x="250" y="1060"/>
                    <a:pt x="238" y="1167"/>
                    <a:pt x="298" y="1238"/>
                  </a:cubicBezTo>
                  <a:cubicBezTo>
                    <a:pt x="334" y="1282"/>
                    <a:pt x="388" y="1308"/>
                    <a:pt x="441" y="1308"/>
                  </a:cubicBezTo>
                  <a:cubicBezTo>
                    <a:pt x="475" y="1308"/>
                    <a:pt x="508" y="1297"/>
                    <a:pt x="536" y="1274"/>
                  </a:cubicBezTo>
                  <a:cubicBezTo>
                    <a:pt x="663" y="1170"/>
                    <a:pt x="790" y="1154"/>
                    <a:pt x="914" y="1154"/>
                  </a:cubicBezTo>
                  <a:cubicBezTo>
                    <a:pt x="966" y="1154"/>
                    <a:pt x="1018" y="1157"/>
                    <a:pt x="1070" y="1157"/>
                  </a:cubicBezTo>
                  <a:cubicBezTo>
                    <a:pt x="1090" y="1157"/>
                    <a:pt x="1111" y="1156"/>
                    <a:pt x="1131" y="1155"/>
                  </a:cubicBezTo>
                  <a:lnTo>
                    <a:pt x="2560" y="1155"/>
                  </a:lnTo>
                  <a:cubicBezTo>
                    <a:pt x="2846" y="1155"/>
                    <a:pt x="3060" y="1369"/>
                    <a:pt x="3060" y="1655"/>
                  </a:cubicBezTo>
                  <a:lnTo>
                    <a:pt x="3060" y="2310"/>
                  </a:lnTo>
                  <a:cubicBezTo>
                    <a:pt x="3060" y="2405"/>
                    <a:pt x="3144" y="2477"/>
                    <a:pt x="3227" y="2477"/>
                  </a:cubicBezTo>
                  <a:cubicBezTo>
                    <a:pt x="3322" y="2477"/>
                    <a:pt x="3394" y="2405"/>
                    <a:pt x="3394" y="2310"/>
                  </a:cubicBezTo>
                  <a:lnTo>
                    <a:pt x="3394" y="1965"/>
                  </a:lnTo>
                  <a:lnTo>
                    <a:pt x="10656" y="1965"/>
                  </a:lnTo>
                  <a:cubicBezTo>
                    <a:pt x="10918" y="1988"/>
                    <a:pt x="11133" y="2203"/>
                    <a:pt x="11133" y="2477"/>
                  </a:cubicBezTo>
                  <a:lnTo>
                    <a:pt x="11133" y="2679"/>
                  </a:lnTo>
                  <a:lnTo>
                    <a:pt x="10835" y="2679"/>
                  </a:lnTo>
                  <a:cubicBezTo>
                    <a:pt x="10740" y="2679"/>
                    <a:pt x="10668" y="2762"/>
                    <a:pt x="10668" y="2846"/>
                  </a:cubicBezTo>
                  <a:cubicBezTo>
                    <a:pt x="10668" y="2941"/>
                    <a:pt x="10740" y="3012"/>
                    <a:pt x="10835" y="3012"/>
                  </a:cubicBezTo>
                  <a:lnTo>
                    <a:pt x="11133" y="3012"/>
                  </a:lnTo>
                  <a:lnTo>
                    <a:pt x="11133" y="7072"/>
                  </a:lnTo>
                  <a:lnTo>
                    <a:pt x="10347" y="7072"/>
                  </a:lnTo>
                  <a:cubicBezTo>
                    <a:pt x="10085" y="7072"/>
                    <a:pt x="9882" y="6870"/>
                    <a:pt x="9882" y="6608"/>
                  </a:cubicBezTo>
                  <a:lnTo>
                    <a:pt x="9882" y="3489"/>
                  </a:lnTo>
                  <a:cubicBezTo>
                    <a:pt x="9882" y="3274"/>
                    <a:pt x="10013" y="3096"/>
                    <a:pt x="10216" y="3036"/>
                  </a:cubicBezTo>
                  <a:cubicBezTo>
                    <a:pt x="10299" y="3012"/>
                    <a:pt x="10347" y="2917"/>
                    <a:pt x="10323" y="2834"/>
                  </a:cubicBezTo>
                  <a:cubicBezTo>
                    <a:pt x="10302" y="2750"/>
                    <a:pt x="10235" y="2713"/>
                    <a:pt x="10155" y="2713"/>
                  </a:cubicBezTo>
                  <a:cubicBezTo>
                    <a:pt x="10144" y="2713"/>
                    <a:pt x="10132" y="2713"/>
                    <a:pt x="10121" y="2715"/>
                  </a:cubicBezTo>
                  <a:cubicBezTo>
                    <a:pt x="9787" y="2822"/>
                    <a:pt x="9561" y="3131"/>
                    <a:pt x="9561" y="3489"/>
                  </a:cubicBezTo>
                  <a:lnTo>
                    <a:pt x="9561" y="6608"/>
                  </a:lnTo>
                  <a:cubicBezTo>
                    <a:pt x="9561" y="7061"/>
                    <a:pt x="9918" y="7418"/>
                    <a:pt x="10359" y="7418"/>
                  </a:cubicBezTo>
                  <a:lnTo>
                    <a:pt x="11145" y="7418"/>
                  </a:lnTo>
                  <a:cubicBezTo>
                    <a:pt x="11145" y="7703"/>
                    <a:pt x="10918" y="7918"/>
                    <a:pt x="10644" y="7918"/>
                  </a:cubicBezTo>
                  <a:lnTo>
                    <a:pt x="3239" y="7918"/>
                  </a:lnTo>
                  <a:cubicBezTo>
                    <a:pt x="3322" y="7823"/>
                    <a:pt x="3382" y="7715"/>
                    <a:pt x="3394" y="7584"/>
                  </a:cubicBezTo>
                  <a:cubicBezTo>
                    <a:pt x="3405" y="7489"/>
                    <a:pt x="3346" y="7406"/>
                    <a:pt x="3263" y="7370"/>
                  </a:cubicBezTo>
                  <a:cubicBezTo>
                    <a:pt x="3254" y="7369"/>
                    <a:pt x="3246" y="7369"/>
                    <a:pt x="3238" y="7369"/>
                  </a:cubicBezTo>
                  <a:cubicBezTo>
                    <a:pt x="3153" y="7369"/>
                    <a:pt x="3081" y="7425"/>
                    <a:pt x="3048" y="7501"/>
                  </a:cubicBezTo>
                  <a:cubicBezTo>
                    <a:pt x="3013" y="7739"/>
                    <a:pt x="2798" y="7906"/>
                    <a:pt x="2548" y="7906"/>
                  </a:cubicBezTo>
                  <a:lnTo>
                    <a:pt x="762" y="7906"/>
                  </a:lnTo>
                  <a:cubicBezTo>
                    <a:pt x="500" y="7882"/>
                    <a:pt x="322" y="7656"/>
                    <a:pt x="322" y="7406"/>
                  </a:cubicBezTo>
                  <a:lnTo>
                    <a:pt x="322" y="2619"/>
                  </a:lnTo>
                  <a:lnTo>
                    <a:pt x="322" y="1727"/>
                  </a:lnTo>
                  <a:cubicBezTo>
                    <a:pt x="322" y="1643"/>
                    <a:pt x="250" y="1572"/>
                    <a:pt x="167" y="1572"/>
                  </a:cubicBezTo>
                  <a:cubicBezTo>
                    <a:pt x="72" y="1572"/>
                    <a:pt x="0" y="1643"/>
                    <a:pt x="0" y="1727"/>
                  </a:cubicBezTo>
                  <a:lnTo>
                    <a:pt x="0" y="7418"/>
                  </a:lnTo>
                  <a:cubicBezTo>
                    <a:pt x="0" y="7834"/>
                    <a:pt x="310" y="8192"/>
                    <a:pt x="703" y="8251"/>
                  </a:cubicBezTo>
                  <a:cubicBezTo>
                    <a:pt x="715" y="8251"/>
                    <a:pt x="738" y="8251"/>
                    <a:pt x="762" y="8263"/>
                  </a:cubicBezTo>
                  <a:lnTo>
                    <a:pt x="10633" y="8263"/>
                  </a:lnTo>
                  <a:cubicBezTo>
                    <a:pt x="11109" y="8263"/>
                    <a:pt x="11478" y="7882"/>
                    <a:pt x="11478" y="7418"/>
                  </a:cubicBezTo>
                  <a:lnTo>
                    <a:pt x="11478" y="2477"/>
                  </a:lnTo>
                  <a:cubicBezTo>
                    <a:pt x="11478" y="2060"/>
                    <a:pt x="11168" y="1703"/>
                    <a:pt x="10764" y="1643"/>
                  </a:cubicBezTo>
                  <a:lnTo>
                    <a:pt x="10764" y="1298"/>
                  </a:lnTo>
                  <a:cubicBezTo>
                    <a:pt x="10764" y="1060"/>
                    <a:pt x="10573" y="857"/>
                    <a:pt x="10311" y="857"/>
                  </a:cubicBezTo>
                  <a:lnTo>
                    <a:pt x="9144" y="857"/>
                  </a:lnTo>
                  <a:cubicBezTo>
                    <a:pt x="8906" y="857"/>
                    <a:pt x="8692" y="1048"/>
                    <a:pt x="8692" y="1298"/>
                  </a:cubicBezTo>
                  <a:lnTo>
                    <a:pt x="8692" y="1631"/>
                  </a:lnTo>
                  <a:lnTo>
                    <a:pt x="8216" y="1631"/>
                  </a:lnTo>
                  <a:lnTo>
                    <a:pt x="7858" y="857"/>
                  </a:lnTo>
                  <a:cubicBezTo>
                    <a:pt x="7727" y="584"/>
                    <a:pt x="7454" y="405"/>
                    <a:pt x="7156" y="405"/>
                  </a:cubicBezTo>
                  <a:lnTo>
                    <a:pt x="5775" y="405"/>
                  </a:lnTo>
                  <a:cubicBezTo>
                    <a:pt x="5525" y="405"/>
                    <a:pt x="5287" y="524"/>
                    <a:pt x="5132" y="738"/>
                  </a:cubicBezTo>
                  <a:cubicBezTo>
                    <a:pt x="5072" y="810"/>
                    <a:pt x="5108" y="917"/>
                    <a:pt x="5179" y="976"/>
                  </a:cubicBezTo>
                  <a:cubicBezTo>
                    <a:pt x="5205" y="997"/>
                    <a:pt x="5234" y="1006"/>
                    <a:pt x="5264" y="1006"/>
                  </a:cubicBezTo>
                  <a:cubicBezTo>
                    <a:pt x="5320" y="1006"/>
                    <a:pt x="5379" y="975"/>
                    <a:pt x="5418" y="929"/>
                  </a:cubicBezTo>
                  <a:cubicBezTo>
                    <a:pt x="5489" y="810"/>
                    <a:pt x="5632" y="750"/>
                    <a:pt x="5775" y="750"/>
                  </a:cubicBezTo>
                  <a:lnTo>
                    <a:pt x="7156" y="750"/>
                  </a:lnTo>
                  <a:cubicBezTo>
                    <a:pt x="7323" y="750"/>
                    <a:pt x="7489" y="857"/>
                    <a:pt x="7561" y="1000"/>
                  </a:cubicBezTo>
                  <a:lnTo>
                    <a:pt x="7858" y="1631"/>
                  </a:lnTo>
                  <a:lnTo>
                    <a:pt x="5096" y="1631"/>
                  </a:lnTo>
                  <a:lnTo>
                    <a:pt x="5156" y="1512"/>
                  </a:lnTo>
                  <a:cubicBezTo>
                    <a:pt x="5191" y="1417"/>
                    <a:pt x="5156" y="1310"/>
                    <a:pt x="5060" y="1286"/>
                  </a:cubicBezTo>
                  <a:cubicBezTo>
                    <a:pt x="5034" y="1273"/>
                    <a:pt x="5008" y="1267"/>
                    <a:pt x="4984" y="1267"/>
                  </a:cubicBezTo>
                  <a:cubicBezTo>
                    <a:pt x="4918" y="1267"/>
                    <a:pt x="4860" y="1309"/>
                    <a:pt x="4834" y="1369"/>
                  </a:cubicBezTo>
                  <a:lnTo>
                    <a:pt x="4715" y="1631"/>
                  </a:lnTo>
                  <a:lnTo>
                    <a:pt x="3417" y="1631"/>
                  </a:lnTo>
                  <a:cubicBezTo>
                    <a:pt x="3405" y="1179"/>
                    <a:pt x="3036" y="810"/>
                    <a:pt x="2572" y="810"/>
                  </a:cubicBezTo>
                  <a:lnTo>
                    <a:pt x="2429" y="810"/>
                  </a:lnTo>
                  <a:lnTo>
                    <a:pt x="2429" y="453"/>
                  </a:lnTo>
                  <a:cubicBezTo>
                    <a:pt x="2429" y="214"/>
                    <a:pt x="2227" y="0"/>
                    <a:pt x="1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6"/>
            <p:cNvSpPr/>
            <p:nvPr/>
          </p:nvSpPr>
          <p:spPr>
            <a:xfrm>
              <a:off x="3685992" y="3347949"/>
              <a:ext cx="10606" cy="133498"/>
            </a:xfrm>
            <a:custGeom>
              <a:avLst/>
              <a:gdLst/>
              <a:ahLst/>
              <a:cxnLst/>
              <a:rect l="l" t="t" r="r" b="b"/>
              <a:pathLst>
                <a:path w="334" h="4204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4049"/>
                  </a:lnTo>
                  <a:cubicBezTo>
                    <a:pt x="0" y="4132"/>
                    <a:pt x="72" y="4204"/>
                    <a:pt x="155" y="4204"/>
                  </a:cubicBezTo>
                  <a:cubicBezTo>
                    <a:pt x="250" y="4204"/>
                    <a:pt x="322" y="4132"/>
                    <a:pt x="322" y="4049"/>
                  </a:cubicBezTo>
                  <a:lnTo>
                    <a:pt x="322" y="156"/>
                  </a:lnTo>
                  <a:cubicBezTo>
                    <a:pt x="333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6"/>
            <p:cNvSpPr/>
            <p:nvPr/>
          </p:nvSpPr>
          <p:spPr>
            <a:xfrm>
              <a:off x="3862549" y="3329785"/>
              <a:ext cx="40107" cy="30675"/>
            </a:xfrm>
            <a:custGeom>
              <a:avLst/>
              <a:gdLst/>
              <a:ahLst/>
              <a:cxnLst/>
              <a:rect l="l" t="t" r="r" b="b"/>
              <a:pathLst>
                <a:path w="1263" h="966" extrusionOk="0">
                  <a:moveTo>
                    <a:pt x="760" y="0"/>
                  </a:moveTo>
                  <a:cubicBezTo>
                    <a:pt x="704" y="0"/>
                    <a:pt x="646" y="27"/>
                    <a:pt x="608" y="73"/>
                  </a:cubicBezTo>
                  <a:cubicBezTo>
                    <a:pt x="548" y="144"/>
                    <a:pt x="584" y="251"/>
                    <a:pt x="655" y="311"/>
                  </a:cubicBezTo>
                  <a:cubicBezTo>
                    <a:pt x="786" y="406"/>
                    <a:pt x="715" y="621"/>
                    <a:pt x="548" y="621"/>
                  </a:cubicBezTo>
                  <a:cubicBezTo>
                    <a:pt x="441" y="621"/>
                    <a:pt x="357" y="537"/>
                    <a:pt x="381" y="418"/>
                  </a:cubicBezTo>
                  <a:cubicBezTo>
                    <a:pt x="405" y="323"/>
                    <a:pt x="346" y="240"/>
                    <a:pt x="250" y="228"/>
                  </a:cubicBezTo>
                  <a:cubicBezTo>
                    <a:pt x="243" y="227"/>
                    <a:pt x="236" y="226"/>
                    <a:pt x="229" y="226"/>
                  </a:cubicBezTo>
                  <a:cubicBezTo>
                    <a:pt x="151" y="226"/>
                    <a:pt x="71" y="282"/>
                    <a:pt x="60" y="359"/>
                  </a:cubicBezTo>
                  <a:cubicBezTo>
                    <a:pt x="0" y="692"/>
                    <a:pt x="238" y="966"/>
                    <a:pt x="560" y="966"/>
                  </a:cubicBezTo>
                  <a:cubicBezTo>
                    <a:pt x="1060" y="954"/>
                    <a:pt x="1262" y="323"/>
                    <a:pt x="846" y="25"/>
                  </a:cubicBezTo>
                  <a:cubicBezTo>
                    <a:pt x="820" y="8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6"/>
            <p:cNvSpPr/>
            <p:nvPr/>
          </p:nvSpPr>
          <p:spPr>
            <a:xfrm>
              <a:off x="3703743" y="3323942"/>
              <a:ext cx="183417" cy="182083"/>
            </a:xfrm>
            <a:custGeom>
              <a:avLst/>
              <a:gdLst/>
              <a:ahLst/>
              <a:cxnLst/>
              <a:rect l="l" t="t" r="r" b="b"/>
              <a:pathLst>
                <a:path w="5776" h="5734" extrusionOk="0">
                  <a:moveTo>
                    <a:pt x="2879" y="1"/>
                  </a:moveTo>
                  <a:cubicBezTo>
                    <a:pt x="2275" y="1"/>
                    <a:pt x="1659" y="191"/>
                    <a:pt x="1120" y="614"/>
                  </a:cubicBezTo>
                  <a:cubicBezTo>
                    <a:pt x="1048" y="674"/>
                    <a:pt x="1025" y="781"/>
                    <a:pt x="1084" y="852"/>
                  </a:cubicBezTo>
                  <a:cubicBezTo>
                    <a:pt x="1119" y="901"/>
                    <a:pt x="1170" y="925"/>
                    <a:pt x="1220" y="925"/>
                  </a:cubicBezTo>
                  <a:cubicBezTo>
                    <a:pt x="1257" y="925"/>
                    <a:pt x="1292" y="913"/>
                    <a:pt x="1322" y="888"/>
                  </a:cubicBezTo>
                  <a:cubicBezTo>
                    <a:pt x="1801" y="509"/>
                    <a:pt x="2346" y="339"/>
                    <a:pt x="2879" y="339"/>
                  </a:cubicBezTo>
                  <a:cubicBezTo>
                    <a:pt x="4191" y="339"/>
                    <a:pt x="5430" y="1370"/>
                    <a:pt x="5430" y="2876"/>
                  </a:cubicBezTo>
                  <a:cubicBezTo>
                    <a:pt x="5430" y="3472"/>
                    <a:pt x="5228" y="4055"/>
                    <a:pt x="4835" y="4507"/>
                  </a:cubicBezTo>
                  <a:cubicBezTo>
                    <a:pt x="4346" y="5079"/>
                    <a:pt x="3644" y="5412"/>
                    <a:pt x="2894" y="5412"/>
                  </a:cubicBezTo>
                  <a:cubicBezTo>
                    <a:pt x="1489" y="5412"/>
                    <a:pt x="346" y="4269"/>
                    <a:pt x="346" y="2864"/>
                  </a:cubicBezTo>
                  <a:cubicBezTo>
                    <a:pt x="346" y="2305"/>
                    <a:pt x="525" y="1769"/>
                    <a:pt x="870" y="1316"/>
                  </a:cubicBezTo>
                  <a:cubicBezTo>
                    <a:pt x="929" y="1245"/>
                    <a:pt x="906" y="1138"/>
                    <a:pt x="834" y="1078"/>
                  </a:cubicBezTo>
                  <a:cubicBezTo>
                    <a:pt x="804" y="1054"/>
                    <a:pt x="768" y="1041"/>
                    <a:pt x="732" y="1041"/>
                  </a:cubicBezTo>
                  <a:cubicBezTo>
                    <a:pt x="682" y="1041"/>
                    <a:pt x="631" y="1065"/>
                    <a:pt x="596" y="1114"/>
                  </a:cubicBezTo>
                  <a:cubicBezTo>
                    <a:pt x="203" y="1614"/>
                    <a:pt x="1" y="2221"/>
                    <a:pt x="1" y="2852"/>
                  </a:cubicBezTo>
                  <a:cubicBezTo>
                    <a:pt x="1" y="4448"/>
                    <a:pt x="1298" y="5734"/>
                    <a:pt x="2882" y="5734"/>
                  </a:cubicBezTo>
                  <a:cubicBezTo>
                    <a:pt x="3751" y="5734"/>
                    <a:pt x="4549" y="5365"/>
                    <a:pt x="5108" y="4698"/>
                  </a:cubicBezTo>
                  <a:cubicBezTo>
                    <a:pt x="5537" y="4174"/>
                    <a:pt x="5775" y="3519"/>
                    <a:pt x="5775" y="2852"/>
                  </a:cubicBezTo>
                  <a:cubicBezTo>
                    <a:pt x="5775" y="1158"/>
                    <a:pt x="4365" y="1"/>
                    <a:pt x="28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6"/>
            <p:cNvSpPr/>
            <p:nvPr/>
          </p:nvSpPr>
          <p:spPr>
            <a:xfrm>
              <a:off x="3733624" y="3358174"/>
              <a:ext cx="138039" cy="114667"/>
            </a:xfrm>
            <a:custGeom>
              <a:avLst/>
              <a:gdLst/>
              <a:ahLst/>
              <a:cxnLst/>
              <a:rect l="l" t="t" r="r" b="b"/>
              <a:pathLst>
                <a:path w="4347" h="3611" extrusionOk="0">
                  <a:moveTo>
                    <a:pt x="1965" y="0"/>
                  </a:moveTo>
                  <a:cubicBezTo>
                    <a:pt x="846" y="0"/>
                    <a:pt x="0" y="1000"/>
                    <a:pt x="179" y="2096"/>
                  </a:cubicBezTo>
                  <a:cubicBezTo>
                    <a:pt x="190" y="2183"/>
                    <a:pt x="270" y="2240"/>
                    <a:pt x="348" y="2240"/>
                  </a:cubicBezTo>
                  <a:cubicBezTo>
                    <a:pt x="355" y="2240"/>
                    <a:pt x="362" y="2240"/>
                    <a:pt x="369" y="2239"/>
                  </a:cubicBezTo>
                  <a:cubicBezTo>
                    <a:pt x="465" y="2215"/>
                    <a:pt x="524" y="2132"/>
                    <a:pt x="500" y="2036"/>
                  </a:cubicBezTo>
                  <a:cubicBezTo>
                    <a:pt x="347" y="1083"/>
                    <a:pt x="1112" y="331"/>
                    <a:pt x="1952" y="331"/>
                  </a:cubicBezTo>
                  <a:cubicBezTo>
                    <a:pt x="2288" y="331"/>
                    <a:pt x="2635" y="451"/>
                    <a:pt x="2941" y="727"/>
                  </a:cubicBezTo>
                  <a:cubicBezTo>
                    <a:pt x="3525" y="1262"/>
                    <a:pt x="3572" y="2191"/>
                    <a:pt x="3013" y="2798"/>
                  </a:cubicBezTo>
                  <a:cubicBezTo>
                    <a:pt x="2727" y="3116"/>
                    <a:pt x="2334" y="3271"/>
                    <a:pt x="1942" y="3271"/>
                  </a:cubicBezTo>
                  <a:cubicBezTo>
                    <a:pt x="1468" y="3271"/>
                    <a:pt x="995" y="3045"/>
                    <a:pt x="715" y="2608"/>
                  </a:cubicBezTo>
                  <a:cubicBezTo>
                    <a:pt x="684" y="2561"/>
                    <a:pt x="623" y="2530"/>
                    <a:pt x="564" y="2530"/>
                  </a:cubicBezTo>
                  <a:cubicBezTo>
                    <a:pt x="533" y="2530"/>
                    <a:pt x="502" y="2539"/>
                    <a:pt x="477" y="2560"/>
                  </a:cubicBezTo>
                  <a:cubicBezTo>
                    <a:pt x="393" y="2608"/>
                    <a:pt x="369" y="2727"/>
                    <a:pt x="429" y="2798"/>
                  </a:cubicBezTo>
                  <a:cubicBezTo>
                    <a:pt x="780" y="3337"/>
                    <a:pt x="1353" y="3611"/>
                    <a:pt x="1934" y="3611"/>
                  </a:cubicBezTo>
                  <a:cubicBezTo>
                    <a:pt x="2418" y="3611"/>
                    <a:pt x="2906" y="3421"/>
                    <a:pt x="3274" y="3036"/>
                  </a:cubicBezTo>
                  <a:cubicBezTo>
                    <a:pt x="4346" y="1882"/>
                    <a:pt x="3525" y="0"/>
                    <a:pt x="1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6"/>
            <p:cNvSpPr/>
            <p:nvPr/>
          </p:nvSpPr>
          <p:spPr>
            <a:xfrm>
              <a:off x="3777478" y="3386087"/>
              <a:ext cx="51062" cy="43282"/>
            </a:xfrm>
            <a:custGeom>
              <a:avLst/>
              <a:gdLst/>
              <a:ahLst/>
              <a:cxnLst/>
              <a:rect l="l" t="t" r="r" b="b"/>
              <a:pathLst>
                <a:path w="1608" h="1363" extrusionOk="0">
                  <a:moveTo>
                    <a:pt x="772" y="1"/>
                  </a:moveTo>
                  <a:cubicBezTo>
                    <a:pt x="765" y="1"/>
                    <a:pt x="758" y="1"/>
                    <a:pt x="750" y="2"/>
                  </a:cubicBezTo>
                  <a:cubicBezTo>
                    <a:pt x="215" y="110"/>
                    <a:pt x="0" y="776"/>
                    <a:pt x="393" y="1157"/>
                  </a:cubicBezTo>
                  <a:cubicBezTo>
                    <a:pt x="524" y="1294"/>
                    <a:pt x="697" y="1363"/>
                    <a:pt x="871" y="1363"/>
                  </a:cubicBezTo>
                  <a:cubicBezTo>
                    <a:pt x="1045" y="1363"/>
                    <a:pt x="1221" y="1294"/>
                    <a:pt x="1358" y="1157"/>
                  </a:cubicBezTo>
                  <a:cubicBezTo>
                    <a:pt x="1560" y="919"/>
                    <a:pt x="1608" y="610"/>
                    <a:pt x="1489" y="360"/>
                  </a:cubicBezTo>
                  <a:cubicBezTo>
                    <a:pt x="1457" y="296"/>
                    <a:pt x="1404" y="264"/>
                    <a:pt x="1348" y="264"/>
                  </a:cubicBezTo>
                  <a:cubicBezTo>
                    <a:pt x="1319" y="264"/>
                    <a:pt x="1290" y="272"/>
                    <a:pt x="1262" y="288"/>
                  </a:cubicBezTo>
                  <a:cubicBezTo>
                    <a:pt x="1179" y="324"/>
                    <a:pt x="1143" y="431"/>
                    <a:pt x="1191" y="502"/>
                  </a:cubicBezTo>
                  <a:cubicBezTo>
                    <a:pt x="1251" y="633"/>
                    <a:pt x="1239" y="788"/>
                    <a:pt x="1120" y="907"/>
                  </a:cubicBezTo>
                  <a:cubicBezTo>
                    <a:pt x="1054" y="973"/>
                    <a:pt x="965" y="1006"/>
                    <a:pt x="875" y="1006"/>
                  </a:cubicBezTo>
                  <a:cubicBezTo>
                    <a:pt x="786" y="1006"/>
                    <a:pt x="697" y="973"/>
                    <a:pt x="631" y="907"/>
                  </a:cubicBezTo>
                  <a:cubicBezTo>
                    <a:pt x="429" y="717"/>
                    <a:pt x="536" y="372"/>
                    <a:pt x="810" y="324"/>
                  </a:cubicBezTo>
                  <a:cubicBezTo>
                    <a:pt x="893" y="312"/>
                    <a:pt x="953" y="229"/>
                    <a:pt x="941" y="133"/>
                  </a:cubicBezTo>
                  <a:cubicBezTo>
                    <a:pt x="930" y="57"/>
                    <a:pt x="850" y="1"/>
                    <a:pt x="7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" name="Google Shape;642;p56"/>
          <p:cNvGrpSpPr/>
          <p:nvPr/>
        </p:nvGrpSpPr>
        <p:grpSpPr>
          <a:xfrm>
            <a:off x="6896079" y="3423259"/>
            <a:ext cx="303732" cy="200677"/>
            <a:chOff x="5206262" y="4174817"/>
            <a:chExt cx="397763" cy="262804"/>
          </a:xfrm>
        </p:grpSpPr>
        <p:sp>
          <p:nvSpPr>
            <p:cNvPr id="643" name="Google Shape;643;p56"/>
            <p:cNvSpPr/>
            <p:nvPr/>
          </p:nvSpPr>
          <p:spPr>
            <a:xfrm>
              <a:off x="5206262" y="4177104"/>
              <a:ext cx="397763" cy="260518"/>
            </a:xfrm>
            <a:custGeom>
              <a:avLst/>
              <a:gdLst/>
              <a:ahLst/>
              <a:cxnLst/>
              <a:rect l="l" t="t" r="r" b="b"/>
              <a:pathLst>
                <a:path w="12526" h="8204" extrusionOk="0">
                  <a:moveTo>
                    <a:pt x="3655" y="381"/>
                  </a:moveTo>
                  <a:cubicBezTo>
                    <a:pt x="3989" y="381"/>
                    <a:pt x="4298" y="500"/>
                    <a:pt x="4536" y="738"/>
                  </a:cubicBezTo>
                  <a:lnTo>
                    <a:pt x="7049" y="3120"/>
                  </a:lnTo>
                  <a:lnTo>
                    <a:pt x="5644" y="3120"/>
                  </a:lnTo>
                  <a:lnTo>
                    <a:pt x="3512" y="381"/>
                  </a:lnTo>
                  <a:close/>
                  <a:moveTo>
                    <a:pt x="10585" y="3477"/>
                  </a:moveTo>
                  <a:cubicBezTo>
                    <a:pt x="10882" y="3501"/>
                    <a:pt x="11156" y="3620"/>
                    <a:pt x="11382" y="3846"/>
                  </a:cubicBezTo>
                  <a:lnTo>
                    <a:pt x="11502" y="3965"/>
                  </a:lnTo>
                  <a:lnTo>
                    <a:pt x="10763" y="3965"/>
                  </a:lnTo>
                  <a:lnTo>
                    <a:pt x="10763" y="3953"/>
                  </a:lnTo>
                  <a:cubicBezTo>
                    <a:pt x="10656" y="3953"/>
                    <a:pt x="10585" y="3858"/>
                    <a:pt x="10585" y="3775"/>
                  </a:cubicBezTo>
                  <a:lnTo>
                    <a:pt x="10585" y="3477"/>
                  </a:lnTo>
                  <a:close/>
                  <a:moveTo>
                    <a:pt x="7906" y="4263"/>
                  </a:moveTo>
                  <a:lnTo>
                    <a:pt x="4536" y="7430"/>
                  </a:lnTo>
                  <a:cubicBezTo>
                    <a:pt x="4298" y="7656"/>
                    <a:pt x="3989" y="7787"/>
                    <a:pt x="3655" y="7787"/>
                  </a:cubicBezTo>
                  <a:lnTo>
                    <a:pt x="3512" y="7787"/>
                  </a:lnTo>
                  <a:lnTo>
                    <a:pt x="6263" y="4263"/>
                  </a:lnTo>
                  <a:close/>
                  <a:moveTo>
                    <a:pt x="3381" y="0"/>
                  </a:moveTo>
                  <a:cubicBezTo>
                    <a:pt x="3262" y="0"/>
                    <a:pt x="3155" y="60"/>
                    <a:pt x="3108" y="179"/>
                  </a:cubicBezTo>
                  <a:cubicBezTo>
                    <a:pt x="3060" y="286"/>
                    <a:pt x="3060" y="405"/>
                    <a:pt x="3143" y="512"/>
                  </a:cubicBezTo>
                  <a:lnTo>
                    <a:pt x="5167" y="3120"/>
                  </a:lnTo>
                  <a:lnTo>
                    <a:pt x="2512" y="3120"/>
                  </a:lnTo>
                  <a:cubicBezTo>
                    <a:pt x="2405" y="3120"/>
                    <a:pt x="2310" y="3060"/>
                    <a:pt x="2250" y="2965"/>
                  </a:cubicBezTo>
                  <a:lnTo>
                    <a:pt x="1429" y="1536"/>
                  </a:lnTo>
                  <a:cubicBezTo>
                    <a:pt x="1310" y="1334"/>
                    <a:pt x="1084" y="1215"/>
                    <a:pt x="845" y="1215"/>
                  </a:cubicBezTo>
                  <a:lnTo>
                    <a:pt x="310" y="1215"/>
                  </a:lnTo>
                  <a:cubicBezTo>
                    <a:pt x="143" y="1215"/>
                    <a:pt x="0" y="1346"/>
                    <a:pt x="0" y="1524"/>
                  </a:cubicBezTo>
                  <a:lnTo>
                    <a:pt x="0" y="4394"/>
                  </a:lnTo>
                  <a:cubicBezTo>
                    <a:pt x="0" y="4763"/>
                    <a:pt x="310" y="5084"/>
                    <a:pt x="679" y="5084"/>
                  </a:cubicBezTo>
                  <a:lnTo>
                    <a:pt x="2262" y="5084"/>
                  </a:lnTo>
                  <a:cubicBezTo>
                    <a:pt x="2369" y="5084"/>
                    <a:pt x="2441" y="4989"/>
                    <a:pt x="2441" y="4906"/>
                  </a:cubicBezTo>
                  <a:cubicBezTo>
                    <a:pt x="2441" y="4810"/>
                    <a:pt x="2346" y="4727"/>
                    <a:pt x="2262" y="4727"/>
                  </a:cubicBezTo>
                  <a:lnTo>
                    <a:pt x="679" y="4727"/>
                  </a:lnTo>
                  <a:cubicBezTo>
                    <a:pt x="500" y="4727"/>
                    <a:pt x="369" y="4572"/>
                    <a:pt x="369" y="4406"/>
                  </a:cubicBezTo>
                  <a:lnTo>
                    <a:pt x="369" y="1596"/>
                  </a:lnTo>
                  <a:lnTo>
                    <a:pt x="845" y="1596"/>
                  </a:lnTo>
                  <a:cubicBezTo>
                    <a:pt x="965" y="1596"/>
                    <a:pt x="1060" y="1655"/>
                    <a:pt x="1119" y="1750"/>
                  </a:cubicBezTo>
                  <a:lnTo>
                    <a:pt x="1929" y="3179"/>
                  </a:lnTo>
                  <a:cubicBezTo>
                    <a:pt x="2048" y="3382"/>
                    <a:pt x="2274" y="3513"/>
                    <a:pt x="2512" y="3513"/>
                  </a:cubicBezTo>
                  <a:lnTo>
                    <a:pt x="10192" y="3513"/>
                  </a:lnTo>
                  <a:lnTo>
                    <a:pt x="10192" y="3834"/>
                  </a:lnTo>
                  <a:cubicBezTo>
                    <a:pt x="10192" y="4132"/>
                    <a:pt x="10442" y="4382"/>
                    <a:pt x="10740" y="4382"/>
                  </a:cubicBezTo>
                  <a:lnTo>
                    <a:pt x="11835" y="4382"/>
                  </a:lnTo>
                  <a:lnTo>
                    <a:pt x="12049" y="4620"/>
                  </a:lnTo>
                  <a:cubicBezTo>
                    <a:pt x="12085" y="4644"/>
                    <a:pt x="12109" y="4703"/>
                    <a:pt x="12133" y="4751"/>
                  </a:cubicBezTo>
                  <a:lnTo>
                    <a:pt x="7942" y="4751"/>
                  </a:lnTo>
                  <a:lnTo>
                    <a:pt x="8454" y="4275"/>
                  </a:lnTo>
                  <a:cubicBezTo>
                    <a:pt x="8513" y="4227"/>
                    <a:pt x="8525" y="4144"/>
                    <a:pt x="8501" y="4072"/>
                  </a:cubicBezTo>
                  <a:cubicBezTo>
                    <a:pt x="8465" y="3989"/>
                    <a:pt x="8406" y="3953"/>
                    <a:pt x="8334" y="3953"/>
                  </a:cubicBezTo>
                  <a:lnTo>
                    <a:pt x="6203" y="3953"/>
                  </a:lnTo>
                  <a:cubicBezTo>
                    <a:pt x="6120" y="3953"/>
                    <a:pt x="6025" y="3989"/>
                    <a:pt x="5965" y="4072"/>
                  </a:cubicBezTo>
                  <a:lnTo>
                    <a:pt x="5441" y="4739"/>
                  </a:lnTo>
                  <a:lnTo>
                    <a:pt x="3120" y="4739"/>
                  </a:lnTo>
                  <a:cubicBezTo>
                    <a:pt x="3024" y="4739"/>
                    <a:pt x="2941" y="4822"/>
                    <a:pt x="2941" y="4918"/>
                  </a:cubicBezTo>
                  <a:cubicBezTo>
                    <a:pt x="2941" y="5001"/>
                    <a:pt x="3036" y="5096"/>
                    <a:pt x="3120" y="5096"/>
                  </a:cubicBezTo>
                  <a:lnTo>
                    <a:pt x="5167" y="5096"/>
                  </a:lnTo>
                  <a:lnTo>
                    <a:pt x="3143" y="7704"/>
                  </a:lnTo>
                  <a:cubicBezTo>
                    <a:pt x="3060" y="7787"/>
                    <a:pt x="3048" y="7918"/>
                    <a:pt x="3108" y="8025"/>
                  </a:cubicBezTo>
                  <a:cubicBezTo>
                    <a:pt x="3155" y="8132"/>
                    <a:pt x="3274" y="8204"/>
                    <a:pt x="3381" y="8204"/>
                  </a:cubicBezTo>
                  <a:lnTo>
                    <a:pt x="3643" y="8204"/>
                  </a:lnTo>
                  <a:cubicBezTo>
                    <a:pt x="4060" y="8204"/>
                    <a:pt x="4477" y="8037"/>
                    <a:pt x="4775" y="7763"/>
                  </a:cubicBezTo>
                  <a:lnTo>
                    <a:pt x="7572" y="5108"/>
                  </a:lnTo>
                  <a:lnTo>
                    <a:pt x="12252" y="5108"/>
                  </a:lnTo>
                  <a:cubicBezTo>
                    <a:pt x="12395" y="5108"/>
                    <a:pt x="12525" y="4989"/>
                    <a:pt x="12525" y="4822"/>
                  </a:cubicBezTo>
                  <a:cubicBezTo>
                    <a:pt x="12525" y="4584"/>
                    <a:pt x="12466" y="4406"/>
                    <a:pt x="12335" y="4286"/>
                  </a:cubicBezTo>
                  <a:lnTo>
                    <a:pt x="11621" y="3572"/>
                  </a:lnTo>
                  <a:cubicBezTo>
                    <a:pt x="11311" y="3263"/>
                    <a:pt x="10894" y="3096"/>
                    <a:pt x="10466" y="3096"/>
                  </a:cubicBezTo>
                  <a:lnTo>
                    <a:pt x="7572" y="3096"/>
                  </a:lnTo>
                  <a:lnTo>
                    <a:pt x="4775" y="453"/>
                  </a:lnTo>
                  <a:cubicBezTo>
                    <a:pt x="4465" y="155"/>
                    <a:pt x="4060" y="0"/>
                    <a:pt x="3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6"/>
            <p:cNvSpPr/>
            <p:nvPr/>
          </p:nvSpPr>
          <p:spPr>
            <a:xfrm>
              <a:off x="5434231" y="4174817"/>
              <a:ext cx="167539" cy="70369"/>
            </a:xfrm>
            <a:custGeom>
              <a:avLst/>
              <a:gdLst/>
              <a:ahLst/>
              <a:cxnLst/>
              <a:rect l="l" t="t" r="r" b="b"/>
              <a:pathLst>
                <a:path w="5276" h="2216" extrusionOk="0">
                  <a:moveTo>
                    <a:pt x="2596" y="1"/>
                  </a:moveTo>
                  <a:cubicBezTo>
                    <a:pt x="1965" y="1"/>
                    <a:pt x="1417" y="418"/>
                    <a:pt x="1251" y="1013"/>
                  </a:cubicBezTo>
                  <a:cubicBezTo>
                    <a:pt x="1179" y="1001"/>
                    <a:pt x="1108" y="1001"/>
                    <a:pt x="1048" y="1001"/>
                  </a:cubicBezTo>
                  <a:cubicBezTo>
                    <a:pt x="465" y="1001"/>
                    <a:pt x="1" y="1465"/>
                    <a:pt x="1" y="2037"/>
                  </a:cubicBezTo>
                  <a:cubicBezTo>
                    <a:pt x="24" y="2132"/>
                    <a:pt x="96" y="2203"/>
                    <a:pt x="203" y="2203"/>
                  </a:cubicBezTo>
                  <a:lnTo>
                    <a:pt x="3358" y="2203"/>
                  </a:lnTo>
                  <a:cubicBezTo>
                    <a:pt x="3465" y="2203"/>
                    <a:pt x="3537" y="2120"/>
                    <a:pt x="3537" y="2025"/>
                  </a:cubicBezTo>
                  <a:cubicBezTo>
                    <a:pt x="3537" y="1918"/>
                    <a:pt x="3441" y="1846"/>
                    <a:pt x="3358" y="1846"/>
                  </a:cubicBezTo>
                  <a:lnTo>
                    <a:pt x="405" y="1846"/>
                  </a:lnTo>
                  <a:cubicBezTo>
                    <a:pt x="489" y="1561"/>
                    <a:pt x="751" y="1358"/>
                    <a:pt x="1048" y="1358"/>
                  </a:cubicBezTo>
                  <a:cubicBezTo>
                    <a:pt x="1144" y="1358"/>
                    <a:pt x="1239" y="1370"/>
                    <a:pt x="1334" y="1418"/>
                  </a:cubicBezTo>
                  <a:cubicBezTo>
                    <a:pt x="1359" y="1428"/>
                    <a:pt x="1384" y="1431"/>
                    <a:pt x="1409" y="1431"/>
                  </a:cubicBezTo>
                  <a:cubicBezTo>
                    <a:pt x="1442" y="1431"/>
                    <a:pt x="1473" y="1425"/>
                    <a:pt x="1501" y="1418"/>
                  </a:cubicBezTo>
                  <a:cubicBezTo>
                    <a:pt x="1536" y="1382"/>
                    <a:pt x="1584" y="1346"/>
                    <a:pt x="1584" y="1287"/>
                  </a:cubicBezTo>
                  <a:cubicBezTo>
                    <a:pt x="1644" y="763"/>
                    <a:pt x="2096" y="370"/>
                    <a:pt x="2608" y="370"/>
                  </a:cubicBezTo>
                  <a:cubicBezTo>
                    <a:pt x="3084" y="370"/>
                    <a:pt x="3489" y="691"/>
                    <a:pt x="3608" y="1144"/>
                  </a:cubicBezTo>
                  <a:cubicBezTo>
                    <a:pt x="3620" y="1191"/>
                    <a:pt x="3656" y="1239"/>
                    <a:pt x="3703" y="1263"/>
                  </a:cubicBezTo>
                  <a:cubicBezTo>
                    <a:pt x="3726" y="1286"/>
                    <a:pt x="3758" y="1294"/>
                    <a:pt x="3791" y="1294"/>
                  </a:cubicBezTo>
                  <a:cubicBezTo>
                    <a:pt x="3810" y="1294"/>
                    <a:pt x="3829" y="1291"/>
                    <a:pt x="3846" y="1287"/>
                  </a:cubicBezTo>
                  <a:cubicBezTo>
                    <a:pt x="3930" y="1251"/>
                    <a:pt x="4025" y="1239"/>
                    <a:pt x="4120" y="1239"/>
                  </a:cubicBezTo>
                  <a:cubicBezTo>
                    <a:pt x="4501" y="1239"/>
                    <a:pt x="4811" y="1501"/>
                    <a:pt x="4906" y="1858"/>
                  </a:cubicBezTo>
                  <a:lnTo>
                    <a:pt x="4215" y="1858"/>
                  </a:lnTo>
                  <a:cubicBezTo>
                    <a:pt x="4120" y="1858"/>
                    <a:pt x="4037" y="1953"/>
                    <a:pt x="4037" y="2037"/>
                  </a:cubicBezTo>
                  <a:cubicBezTo>
                    <a:pt x="4037" y="2132"/>
                    <a:pt x="4132" y="2215"/>
                    <a:pt x="4215" y="2215"/>
                  </a:cubicBezTo>
                  <a:lnTo>
                    <a:pt x="5096" y="2215"/>
                  </a:lnTo>
                  <a:cubicBezTo>
                    <a:pt x="5204" y="2215"/>
                    <a:pt x="5275" y="2132"/>
                    <a:pt x="5275" y="2037"/>
                  </a:cubicBezTo>
                  <a:cubicBezTo>
                    <a:pt x="5275" y="1406"/>
                    <a:pt x="4751" y="870"/>
                    <a:pt x="4096" y="870"/>
                  </a:cubicBezTo>
                  <a:cubicBezTo>
                    <a:pt x="4025" y="870"/>
                    <a:pt x="3965" y="870"/>
                    <a:pt x="3894" y="882"/>
                  </a:cubicBezTo>
                  <a:cubicBezTo>
                    <a:pt x="3680" y="358"/>
                    <a:pt x="3180" y="1"/>
                    <a:pt x="2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6"/>
            <p:cNvSpPr/>
            <p:nvPr/>
          </p:nvSpPr>
          <p:spPr>
            <a:xfrm>
              <a:off x="5360877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96" y="0"/>
                    <a:pt x="1" y="95"/>
                    <a:pt x="1" y="238"/>
                  </a:cubicBezTo>
                  <a:cubicBezTo>
                    <a:pt x="1" y="369"/>
                    <a:pt x="96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6"/>
            <p:cNvSpPr/>
            <p:nvPr/>
          </p:nvSpPr>
          <p:spPr>
            <a:xfrm>
              <a:off x="5329503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95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6"/>
            <p:cNvSpPr/>
            <p:nvPr/>
          </p:nvSpPr>
          <p:spPr>
            <a:xfrm>
              <a:off x="5298511" y="4299202"/>
              <a:ext cx="14766" cy="15179"/>
            </a:xfrm>
            <a:custGeom>
              <a:avLst/>
              <a:gdLst/>
              <a:ahLst/>
              <a:cxnLst/>
              <a:rect l="l" t="t" r="r" b="b"/>
              <a:pathLst>
                <a:path w="465" h="478" extrusionOk="0">
                  <a:moveTo>
                    <a:pt x="238" y="1"/>
                  </a:moveTo>
                  <a:cubicBezTo>
                    <a:pt x="95" y="1"/>
                    <a:pt x="0" y="108"/>
                    <a:pt x="0" y="239"/>
                  </a:cubicBezTo>
                  <a:cubicBezTo>
                    <a:pt x="0" y="370"/>
                    <a:pt x="95" y="477"/>
                    <a:pt x="238" y="477"/>
                  </a:cubicBezTo>
                  <a:cubicBezTo>
                    <a:pt x="369" y="477"/>
                    <a:pt x="465" y="370"/>
                    <a:pt x="465" y="239"/>
                  </a:cubicBezTo>
                  <a:cubicBezTo>
                    <a:pt x="465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6"/>
            <p:cNvSpPr/>
            <p:nvPr/>
          </p:nvSpPr>
          <p:spPr>
            <a:xfrm>
              <a:off x="5267137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69" y="476"/>
                    <a:pt x="476" y="369"/>
                    <a:pt x="476" y="238"/>
                  </a:cubicBezTo>
                  <a:cubicBezTo>
                    <a:pt x="476" y="95"/>
                    <a:pt x="369" y="0"/>
                    <a:pt x="2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6"/>
            <p:cNvSpPr/>
            <p:nvPr/>
          </p:nvSpPr>
          <p:spPr>
            <a:xfrm>
              <a:off x="5492470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81" y="476"/>
                    <a:pt x="476" y="381"/>
                    <a:pt x="476" y="238"/>
                  </a:cubicBezTo>
                  <a:cubicBezTo>
                    <a:pt x="476" y="95"/>
                    <a:pt x="381" y="0"/>
                    <a:pt x="2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56"/>
          <p:cNvGrpSpPr/>
          <p:nvPr/>
        </p:nvGrpSpPr>
        <p:grpSpPr>
          <a:xfrm>
            <a:off x="6896284" y="4258327"/>
            <a:ext cx="274295" cy="250313"/>
            <a:chOff x="1958520" y="2302574"/>
            <a:chExt cx="359213" cy="327807"/>
          </a:xfrm>
        </p:grpSpPr>
        <p:sp>
          <p:nvSpPr>
            <p:cNvPr id="651" name="Google Shape;651;p56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6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6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56"/>
          <p:cNvGrpSpPr/>
          <p:nvPr/>
        </p:nvGrpSpPr>
        <p:grpSpPr>
          <a:xfrm>
            <a:off x="7341635" y="3465316"/>
            <a:ext cx="841857" cy="119700"/>
            <a:chOff x="7036835" y="1925541"/>
            <a:chExt cx="841857" cy="119700"/>
          </a:xfrm>
        </p:grpSpPr>
        <p:sp>
          <p:nvSpPr>
            <p:cNvPr id="655" name="Google Shape;655;p56"/>
            <p:cNvSpPr/>
            <p:nvPr/>
          </p:nvSpPr>
          <p:spPr>
            <a:xfrm rot="-5400000">
              <a:off x="7217375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6"/>
            <p:cNvSpPr/>
            <p:nvPr/>
          </p:nvSpPr>
          <p:spPr>
            <a:xfrm rot="-5400000">
              <a:off x="7397914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6"/>
            <p:cNvSpPr/>
            <p:nvPr/>
          </p:nvSpPr>
          <p:spPr>
            <a:xfrm rot="-5400000">
              <a:off x="7578453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6"/>
            <p:cNvSpPr/>
            <p:nvPr/>
          </p:nvSpPr>
          <p:spPr>
            <a:xfrm rot="-5400000">
              <a:off x="7758992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6"/>
            <p:cNvSpPr/>
            <p:nvPr/>
          </p:nvSpPr>
          <p:spPr>
            <a:xfrm rot="-5400000">
              <a:off x="7036835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Google Shape;660;p56"/>
          <p:cNvGrpSpPr/>
          <p:nvPr/>
        </p:nvGrpSpPr>
        <p:grpSpPr>
          <a:xfrm>
            <a:off x="7341635" y="3880441"/>
            <a:ext cx="841857" cy="119700"/>
            <a:chOff x="7036835" y="1925541"/>
            <a:chExt cx="841857" cy="119700"/>
          </a:xfrm>
        </p:grpSpPr>
        <p:sp>
          <p:nvSpPr>
            <p:cNvPr id="661" name="Google Shape;661;p56"/>
            <p:cNvSpPr/>
            <p:nvPr/>
          </p:nvSpPr>
          <p:spPr>
            <a:xfrm rot="-5400000">
              <a:off x="7217375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6"/>
            <p:cNvSpPr/>
            <p:nvPr/>
          </p:nvSpPr>
          <p:spPr>
            <a:xfrm rot="-5400000">
              <a:off x="7397914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6"/>
            <p:cNvSpPr/>
            <p:nvPr/>
          </p:nvSpPr>
          <p:spPr>
            <a:xfrm rot="-5400000">
              <a:off x="7578453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6"/>
            <p:cNvSpPr/>
            <p:nvPr/>
          </p:nvSpPr>
          <p:spPr>
            <a:xfrm rot="-5400000">
              <a:off x="7758992" y="1925541"/>
              <a:ext cx="119700" cy="11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6"/>
            <p:cNvSpPr/>
            <p:nvPr/>
          </p:nvSpPr>
          <p:spPr>
            <a:xfrm rot="-5400000">
              <a:off x="7036835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56"/>
          <p:cNvGrpSpPr/>
          <p:nvPr/>
        </p:nvGrpSpPr>
        <p:grpSpPr>
          <a:xfrm>
            <a:off x="7341648" y="4295566"/>
            <a:ext cx="841857" cy="119700"/>
            <a:chOff x="7036835" y="1925541"/>
            <a:chExt cx="841857" cy="119700"/>
          </a:xfrm>
        </p:grpSpPr>
        <p:sp>
          <p:nvSpPr>
            <p:cNvPr id="667" name="Google Shape;667;p56"/>
            <p:cNvSpPr/>
            <p:nvPr/>
          </p:nvSpPr>
          <p:spPr>
            <a:xfrm rot="-5400000">
              <a:off x="7217375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6"/>
            <p:cNvSpPr/>
            <p:nvPr/>
          </p:nvSpPr>
          <p:spPr>
            <a:xfrm rot="-5400000">
              <a:off x="7397914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6"/>
            <p:cNvSpPr/>
            <p:nvPr/>
          </p:nvSpPr>
          <p:spPr>
            <a:xfrm rot="-5400000">
              <a:off x="7578453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6"/>
            <p:cNvSpPr/>
            <p:nvPr/>
          </p:nvSpPr>
          <p:spPr>
            <a:xfrm rot="-5400000">
              <a:off x="7758992" y="1925541"/>
              <a:ext cx="119700" cy="11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6"/>
            <p:cNvSpPr/>
            <p:nvPr/>
          </p:nvSpPr>
          <p:spPr>
            <a:xfrm rot="-5400000">
              <a:off x="7036835" y="1925541"/>
              <a:ext cx="119700" cy="119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573;p56">
            <a:extLst>
              <a:ext uri="{FF2B5EF4-FFF2-40B4-BE49-F238E27FC236}">
                <a16:creationId xmlns:a16="http://schemas.microsoft.com/office/drawing/2014/main" id="{1BE3EF20-EFD5-70C4-7726-6BC0FE44F7D4}"/>
              </a:ext>
            </a:extLst>
          </p:cNvPr>
          <p:cNvSpPr txBox="1"/>
          <p:nvPr/>
        </p:nvSpPr>
        <p:spPr>
          <a:xfrm>
            <a:off x="718084" y="2959049"/>
            <a:ext cx="17907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Adrián</a:t>
            </a:r>
            <a:endParaRPr sz="2000" b="1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3494306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/>
        </p:nvSpPr>
        <p:spPr>
          <a:xfrm>
            <a:off x="1583890" y="2481442"/>
            <a:ext cx="1675243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200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Okt 7.</a:t>
            </a:r>
            <a:endParaRPr sz="2200" b="1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04" name="Google Shape;304;p46"/>
          <p:cNvSpPr txBox="1"/>
          <p:nvPr/>
        </p:nvSpPr>
        <p:spPr>
          <a:xfrm>
            <a:off x="659860" y="3568335"/>
            <a:ext cx="2297828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Adrián: </a:t>
            </a:r>
            <a:r>
              <a:rPr lang="hu-HU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Github</a:t>
            </a:r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hu-HU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repo</a:t>
            </a:r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létrehozás, meghívások, aloldalhoz anyaggyűjtés</a:t>
            </a:r>
          </a:p>
          <a:p>
            <a:pPr lvl="0" algn="ctr"/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Közös: ötletelés (felépítés)</a:t>
            </a:r>
          </a:p>
        </p:txBody>
      </p:sp>
      <p:sp>
        <p:nvSpPr>
          <p:cNvPr id="305" name="Google Shape;305;p46"/>
          <p:cNvSpPr txBox="1"/>
          <p:nvPr/>
        </p:nvSpPr>
        <p:spPr>
          <a:xfrm>
            <a:off x="4688881" y="2482188"/>
            <a:ext cx="1414958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200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Okt 13-14.</a:t>
            </a:r>
            <a:endParaRPr sz="2200" b="1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06" name="Google Shape;306;p46"/>
          <p:cNvSpPr txBox="1"/>
          <p:nvPr/>
        </p:nvSpPr>
        <p:spPr>
          <a:xfrm>
            <a:off x="7455097" y="2482188"/>
            <a:ext cx="1414957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200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Okt 17-18.</a:t>
            </a:r>
            <a:endParaRPr sz="2200" b="1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07" name="Google Shape;307;p46"/>
          <p:cNvSpPr txBox="1"/>
          <p:nvPr/>
        </p:nvSpPr>
        <p:spPr>
          <a:xfrm>
            <a:off x="2892343" y="3356801"/>
            <a:ext cx="3358326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Adrián: alapstruktúra, </a:t>
            </a:r>
            <a:r>
              <a:rPr lang="hu-HU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header</a:t>
            </a:r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(hamburger </a:t>
            </a:r>
            <a:r>
              <a:rPr lang="hu-HU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menu</a:t>
            </a:r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) és </a:t>
            </a:r>
            <a:r>
              <a:rPr lang="hu-HU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carousel</a:t>
            </a:r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elkészítése, animációk + Design ötletelés</a:t>
            </a:r>
          </a:p>
          <a:p>
            <a:pPr lvl="0" algn="ctr"/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Közös: További feladatkiosztások </a:t>
            </a:r>
          </a:p>
        </p:txBody>
      </p:sp>
      <p:sp>
        <p:nvSpPr>
          <p:cNvPr id="308" name="Google Shape;308;p46"/>
          <p:cNvSpPr txBox="1"/>
          <p:nvPr/>
        </p:nvSpPr>
        <p:spPr>
          <a:xfrm>
            <a:off x="6384731" y="3397713"/>
            <a:ext cx="1899007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hu-HU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Adrián: Állatok / Növények aloldal váza</a:t>
            </a:r>
            <a:endParaRPr lang="hu-HU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310" name="Google Shape;310;p46"/>
          <p:cNvGrpSpPr/>
          <p:nvPr/>
        </p:nvGrpSpPr>
        <p:grpSpPr>
          <a:xfrm>
            <a:off x="1602688" y="2700800"/>
            <a:ext cx="7581212" cy="867535"/>
            <a:chOff x="1602688" y="2700800"/>
            <a:chExt cx="7581212" cy="867535"/>
          </a:xfrm>
        </p:grpSpPr>
        <p:sp>
          <p:nvSpPr>
            <p:cNvPr id="311" name="Google Shape;311;p46"/>
            <p:cNvSpPr/>
            <p:nvPr/>
          </p:nvSpPr>
          <p:spPr>
            <a:xfrm>
              <a:off x="1602688" y="2704038"/>
              <a:ext cx="413700" cy="413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2" name="Google Shape;312;p46"/>
            <p:cNvGrpSpPr/>
            <p:nvPr/>
          </p:nvGrpSpPr>
          <p:grpSpPr>
            <a:xfrm>
              <a:off x="1719225" y="2819392"/>
              <a:ext cx="7464675" cy="748943"/>
              <a:chOff x="1719225" y="2991613"/>
              <a:chExt cx="7464675" cy="748943"/>
            </a:xfrm>
          </p:grpSpPr>
          <p:cxnSp>
            <p:nvCxnSpPr>
              <p:cNvPr id="313" name="Google Shape;313;p46"/>
              <p:cNvCxnSpPr>
                <a:cxnSpLocks/>
                <a:stCxn id="314" idx="6"/>
                <a:endCxn id="315" idx="2"/>
              </p:cNvCxnSpPr>
              <p:nvPr/>
            </p:nvCxnSpPr>
            <p:spPr>
              <a:xfrm>
                <a:off x="1898325" y="3081163"/>
                <a:ext cx="2584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4" name="Google Shape;314;p46"/>
              <p:cNvSpPr/>
              <p:nvPr/>
            </p:nvSpPr>
            <p:spPr>
              <a:xfrm>
                <a:off x="1719225" y="2991613"/>
                <a:ext cx="179100" cy="1791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36F39D"/>
                  </a:solidFill>
                  <a:latin typeface="Inknut Antiqua"/>
                  <a:ea typeface="Inknut Antiqua"/>
                  <a:cs typeface="Inknut Antiqua"/>
                  <a:sym typeface="Inknut Antiqua"/>
                </a:endParaRPr>
              </a:p>
            </p:txBody>
          </p:sp>
          <p:cxnSp>
            <p:nvCxnSpPr>
              <p:cNvPr id="316" name="Google Shape;316;p46"/>
              <p:cNvCxnSpPr>
                <a:stCxn id="315" idx="6"/>
                <a:endCxn id="317" idx="2"/>
              </p:cNvCxnSpPr>
              <p:nvPr/>
            </p:nvCxnSpPr>
            <p:spPr>
              <a:xfrm>
                <a:off x="4661575" y="3081163"/>
                <a:ext cx="2583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8" name="Google Shape;318;p46"/>
              <p:cNvCxnSpPr>
                <a:stCxn id="317" idx="6"/>
              </p:cNvCxnSpPr>
              <p:nvPr/>
            </p:nvCxnSpPr>
            <p:spPr>
              <a:xfrm>
                <a:off x="7424700" y="3081163"/>
                <a:ext cx="1759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5" name="Google Shape;315;p46"/>
              <p:cNvSpPr/>
              <p:nvPr/>
            </p:nvSpPr>
            <p:spPr>
              <a:xfrm>
                <a:off x="4482475" y="2991613"/>
                <a:ext cx="179100" cy="1791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36F39D"/>
                  </a:solidFill>
                  <a:latin typeface="Inknut Antiqua"/>
                  <a:ea typeface="Inknut Antiqua"/>
                  <a:cs typeface="Inknut Antiqua"/>
                  <a:sym typeface="Inknut Antiqua"/>
                </a:endParaRPr>
              </a:p>
            </p:txBody>
          </p:sp>
          <p:sp>
            <p:nvSpPr>
              <p:cNvPr id="317" name="Google Shape;317;p46"/>
              <p:cNvSpPr/>
              <p:nvPr/>
            </p:nvSpPr>
            <p:spPr>
              <a:xfrm>
                <a:off x="7245600" y="2991613"/>
                <a:ext cx="179100" cy="1791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36F39D"/>
                  </a:solidFill>
                  <a:latin typeface="Inknut Antiqua"/>
                  <a:ea typeface="Inknut Antiqua"/>
                  <a:cs typeface="Inknut Antiqua"/>
                  <a:sym typeface="Inknut Antiqua"/>
                </a:endParaRPr>
              </a:p>
            </p:txBody>
          </p:sp>
          <p:cxnSp>
            <p:nvCxnSpPr>
              <p:cNvPr id="319" name="Google Shape;319;p46"/>
              <p:cNvCxnSpPr>
                <a:cxnSpLocks/>
                <a:stCxn id="304" idx="0"/>
                <a:endCxn id="314" idx="4"/>
              </p:cNvCxnSpPr>
              <p:nvPr/>
            </p:nvCxnSpPr>
            <p:spPr>
              <a:xfrm flipV="1">
                <a:off x="1808774" y="3170713"/>
                <a:ext cx="1" cy="56984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0" name="Google Shape;320;p46"/>
              <p:cNvCxnSpPr>
                <a:cxnSpLocks/>
                <a:stCxn id="315" idx="4"/>
                <a:endCxn id="307" idx="0"/>
              </p:cNvCxnSpPr>
              <p:nvPr/>
            </p:nvCxnSpPr>
            <p:spPr>
              <a:xfrm flipH="1">
                <a:off x="4571506" y="3170713"/>
                <a:ext cx="519" cy="35830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1" name="Google Shape;321;p46"/>
              <p:cNvCxnSpPr>
                <a:cxnSpLocks/>
                <a:stCxn id="308" idx="0"/>
                <a:endCxn id="317" idx="4"/>
              </p:cNvCxnSpPr>
              <p:nvPr/>
            </p:nvCxnSpPr>
            <p:spPr>
              <a:xfrm flipV="1">
                <a:off x="7334235" y="3170713"/>
                <a:ext cx="915" cy="39922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22" name="Google Shape;322;p46"/>
            <p:cNvSpPr/>
            <p:nvPr/>
          </p:nvSpPr>
          <p:spPr>
            <a:xfrm>
              <a:off x="4365150" y="2700800"/>
              <a:ext cx="413700" cy="413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6"/>
            <p:cNvSpPr/>
            <p:nvPr/>
          </p:nvSpPr>
          <p:spPr>
            <a:xfrm>
              <a:off x="7127400" y="2700800"/>
              <a:ext cx="413700" cy="413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304;p46">
            <a:extLst>
              <a:ext uri="{FF2B5EF4-FFF2-40B4-BE49-F238E27FC236}">
                <a16:creationId xmlns:a16="http://schemas.microsoft.com/office/drawing/2014/main" id="{09FF57CC-2B9D-92D0-F2C5-67770F54A05C}"/>
              </a:ext>
            </a:extLst>
          </p:cNvPr>
          <p:cNvSpPr txBox="1"/>
          <p:nvPr/>
        </p:nvSpPr>
        <p:spPr>
          <a:xfrm>
            <a:off x="652933" y="1385108"/>
            <a:ext cx="2297828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Tündi: </a:t>
            </a:r>
            <a:r>
              <a:rPr lang="hu-HU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Trello</a:t>
            </a:r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létrehozás, meghívások, főoldalhoz anyaggyűjtés</a:t>
            </a:r>
          </a:p>
          <a:p>
            <a:pPr lvl="0" algn="ctr"/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Közös: ötletelés (felépítés)</a:t>
            </a:r>
          </a:p>
        </p:txBody>
      </p:sp>
      <p:cxnSp>
        <p:nvCxnSpPr>
          <p:cNvPr id="18" name="Google Shape;319;p46">
            <a:extLst>
              <a:ext uri="{FF2B5EF4-FFF2-40B4-BE49-F238E27FC236}">
                <a16:creationId xmlns:a16="http://schemas.microsoft.com/office/drawing/2014/main" id="{B9DA4389-7F3E-7062-94F0-FA0816AA330F}"/>
              </a:ext>
            </a:extLst>
          </p:cNvPr>
          <p:cNvCxnSpPr>
            <a:cxnSpLocks/>
            <a:stCxn id="314" idx="0"/>
            <a:endCxn id="16" idx="2"/>
          </p:cNvCxnSpPr>
          <p:nvPr/>
        </p:nvCxnSpPr>
        <p:spPr>
          <a:xfrm flipH="1" flipV="1">
            <a:off x="1801847" y="2285108"/>
            <a:ext cx="6928" cy="53428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7;p46">
            <a:extLst>
              <a:ext uri="{FF2B5EF4-FFF2-40B4-BE49-F238E27FC236}">
                <a16:creationId xmlns:a16="http://schemas.microsoft.com/office/drawing/2014/main" id="{8083FA80-5A6D-C8D9-AC82-9EADB8E5BE03}"/>
              </a:ext>
            </a:extLst>
          </p:cNvPr>
          <p:cNvSpPr txBox="1"/>
          <p:nvPr/>
        </p:nvSpPr>
        <p:spPr>
          <a:xfrm>
            <a:off x="2892343" y="1665759"/>
            <a:ext cx="3358326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Tündi: Design készítése, </a:t>
            </a:r>
            <a:r>
              <a:rPr lang="hu-HU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carousel</a:t>
            </a:r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alatti rész elkészítése </a:t>
            </a:r>
          </a:p>
          <a:p>
            <a:pPr lvl="0" algn="ctr"/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Közös: További feladatkiosztások </a:t>
            </a:r>
          </a:p>
        </p:txBody>
      </p:sp>
      <p:cxnSp>
        <p:nvCxnSpPr>
          <p:cNvPr id="31" name="Google Shape;320;p46">
            <a:extLst>
              <a:ext uri="{FF2B5EF4-FFF2-40B4-BE49-F238E27FC236}">
                <a16:creationId xmlns:a16="http://schemas.microsoft.com/office/drawing/2014/main" id="{DA4BB56F-3C8A-BA0D-953B-2AFA49770A56}"/>
              </a:ext>
            </a:extLst>
          </p:cNvPr>
          <p:cNvCxnSpPr>
            <a:cxnSpLocks/>
            <a:stCxn id="30" idx="2"/>
            <a:endCxn id="315" idx="0"/>
          </p:cNvCxnSpPr>
          <p:nvPr/>
        </p:nvCxnSpPr>
        <p:spPr>
          <a:xfrm>
            <a:off x="4571506" y="2393259"/>
            <a:ext cx="519" cy="4261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" name="Google Shape;308;p46">
            <a:extLst>
              <a:ext uri="{FF2B5EF4-FFF2-40B4-BE49-F238E27FC236}">
                <a16:creationId xmlns:a16="http://schemas.microsoft.com/office/drawing/2014/main" id="{1DF83DD3-7EBC-57DF-DE1A-BF4891B7BB95}"/>
              </a:ext>
            </a:extLst>
          </p:cNvPr>
          <p:cNvSpPr txBox="1"/>
          <p:nvPr/>
        </p:nvSpPr>
        <p:spPr>
          <a:xfrm>
            <a:off x="6384732" y="1807180"/>
            <a:ext cx="1899007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Tündi: Főoldal CSS elkészítése, </a:t>
            </a:r>
            <a:r>
              <a:rPr lang="hu-HU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reszponzivítás</a:t>
            </a:r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fixálása</a:t>
            </a:r>
          </a:p>
        </p:txBody>
      </p:sp>
      <p:cxnSp>
        <p:nvCxnSpPr>
          <p:cNvPr id="333" name="Google Shape;321;p46">
            <a:extLst>
              <a:ext uri="{FF2B5EF4-FFF2-40B4-BE49-F238E27FC236}">
                <a16:creationId xmlns:a16="http://schemas.microsoft.com/office/drawing/2014/main" id="{F4015653-43E8-74D4-FC8C-5C4CB68D66D6}"/>
              </a:ext>
            </a:extLst>
          </p:cNvPr>
          <p:cNvCxnSpPr>
            <a:cxnSpLocks/>
            <a:stCxn id="317" idx="0"/>
          </p:cNvCxnSpPr>
          <p:nvPr/>
        </p:nvCxnSpPr>
        <p:spPr>
          <a:xfrm flipH="1" flipV="1">
            <a:off x="7334234" y="2393259"/>
            <a:ext cx="916" cy="4261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/>
          <p:nvPr/>
        </p:nvSpPr>
        <p:spPr>
          <a:xfrm>
            <a:off x="770715" y="3406807"/>
            <a:ext cx="2066475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Adrián: Interaktív térkép elkészítése (Leaflet.js)</a:t>
            </a:r>
          </a:p>
          <a:p>
            <a:pPr lvl="0" algn="ctr"/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Közös: CSS igazítások a saját részünkön</a:t>
            </a:r>
          </a:p>
        </p:txBody>
      </p:sp>
      <p:sp>
        <p:nvSpPr>
          <p:cNvPr id="330" name="Google Shape;330;p47"/>
          <p:cNvSpPr txBox="1"/>
          <p:nvPr/>
        </p:nvSpPr>
        <p:spPr>
          <a:xfrm>
            <a:off x="2967379" y="3742975"/>
            <a:ext cx="3205842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Adrián: képek beillesztése aloldalra, </a:t>
            </a:r>
            <a:r>
              <a:rPr lang="hu-HU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validálás</a:t>
            </a:r>
            <a:endParaRPr lang="hu-HU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lvl="0" algn="ctr"/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Közös: </a:t>
            </a:r>
            <a:r>
              <a:rPr lang="hu-HU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Branch</a:t>
            </a:r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hu-HU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merge</a:t>
            </a:r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</a:t>
            </a:r>
            <a:r>
              <a:rPr lang="hu-HU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Github</a:t>
            </a:r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hu-HU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Pages</a:t>
            </a:r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beállítása, </a:t>
            </a:r>
            <a:r>
              <a:rPr lang="hu-HU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Checklist</a:t>
            </a:r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átnézése, egymás munkájának átnézése/fixálása</a:t>
            </a:r>
          </a:p>
        </p:txBody>
      </p:sp>
      <p:sp>
        <p:nvSpPr>
          <p:cNvPr id="332" name="Google Shape;332;p47"/>
          <p:cNvSpPr txBox="1"/>
          <p:nvPr/>
        </p:nvSpPr>
        <p:spPr>
          <a:xfrm>
            <a:off x="1995782" y="2490434"/>
            <a:ext cx="989443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200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Okt 20.</a:t>
            </a:r>
            <a:endParaRPr sz="2200" b="1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33" name="Google Shape;333;p47"/>
          <p:cNvSpPr txBox="1"/>
          <p:nvPr/>
        </p:nvSpPr>
        <p:spPr>
          <a:xfrm>
            <a:off x="4706630" y="2490434"/>
            <a:ext cx="1069344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200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Okt 21.</a:t>
            </a:r>
            <a:endParaRPr sz="2200" b="1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cxnSp>
        <p:nvCxnSpPr>
          <p:cNvPr id="335" name="Google Shape;335;p47"/>
          <p:cNvCxnSpPr>
            <a:cxnSpLocks/>
          </p:cNvCxnSpPr>
          <p:nvPr/>
        </p:nvCxnSpPr>
        <p:spPr>
          <a:xfrm>
            <a:off x="5429644" y="2908942"/>
            <a:ext cx="101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338" name="Google Shape;338;p47"/>
          <p:cNvGrpSpPr/>
          <p:nvPr/>
        </p:nvGrpSpPr>
        <p:grpSpPr>
          <a:xfrm>
            <a:off x="-30375" y="2700800"/>
            <a:ext cx="5523702" cy="1042175"/>
            <a:chOff x="-30375" y="2700800"/>
            <a:chExt cx="5523702" cy="1042175"/>
          </a:xfrm>
        </p:grpSpPr>
        <p:grpSp>
          <p:nvGrpSpPr>
            <p:cNvPr id="339" name="Google Shape;339;p47"/>
            <p:cNvGrpSpPr/>
            <p:nvPr/>
          </p:nvGrpSpPr>
          <p:grpSpPr>
            <a:xfrm>
              <a:off x="-30375" y="2819392"/>
              <a:ext cx="5523702" cy="923583"/>
              <a:chOff x="-30375" y="2991613"/>
              <a:chExt cx="5523702" cy="923583"/>
            </a:xfrm>
          </p:grpSpPr>
          <p:cxnSp>
            <p:nvCxnSpPr>
              <p:cNvPr id="340" name="Google Shape;340;p47"/>
              <p:cNvCxnSpPr>
                <a:cxnSpLocks/>
                <a:stCxn id="341" idx="6"/>
                <a:endCxn id="342" idx="2"/>
              </p:cNvCxnSpPr>
              <p:nvPr/>
            </p:nvCxnSpPr>
            <p:spPr>
              <a:xfrm>
                <a:off x="1898325" y="3081163"/>
                <a:ext cx="2584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41" name="Google Shape;341;p47"/>
              <p:cNvSpPr/>
              <p:nvPr/>
            </p:nvSpPr>
            <p:spPr>
              <a:xfrm>
                <a:off x="1719225" y="2991613"/>
                <a:ext cx="179100" cy="1791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36F39D"/>
                  </a:solidFill>
                  <a:latin typeface="Inknut Antiqua"/>
                  <a:ea typeface="Inknut Antiqua"/>
                  <a:cs typeface="Inknut Antiqua"/>
                  <a:sym typeface="Inknut Antiqua"/>
                </a:endParaRPr>
              </a:p>
            </p:txBody>
          </p:sp>
          <p:cxnSp>
            <p:nvCxnSpPr>
              <p:cNvPr id="343" name="Google Shape;343;p47"/>
              <p:cNvCxnSpPr>
                <a:cxnSpLocks/>
                <a:stCxn id="342" idx="6"/>
              </p:cNvCxnSpPr>
              <p:nvPr/>
            </p:nvCxnSpPr>
            <p:spPr>
              <a:xfrm>
                <a:off x="4661575" y="3081163"/>
                <a:ext cx="83175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4" name="Google Shape;344;p47"/>
              <p:cNvCxnSpPr>
                <a:cxnSpLocks/>
                <a:stCxn id="341" idx="2"/>
              </p:cNvCxnSpPr>
              <p:nvPr/>
            </p:nvCxnSpPr>
            <p:spPr>
              <a:xfrm flipH="1">
                <a:off x="-30375" y="3081163"/>
                <a:ext cx="1749600" cy="8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42" name="Google Shape;342;p47"/>
              <p:cNvSpPr/>
              <p:nvPr/>
            </p:nvSpPr>
            <p:spPr>
              <a:xfrm>
                <a:off x="4482475" y="2991613"/>
                <a:ext cx="179100" cy="1791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36F39D"/>
                  </a:solidFill>
                  <a:latin typeface="Inknut Antiqua"/>
                  <a:ea typeface="Inknut Antiqua"/>
                  <a:cs typeface="Inknut Antiqua"/>
                  <a:sym typeface="Inknut Antiqua"/>
                </a:endParaRPr>
              </a:p>
            </p:txBody>
          </p:sp>
          <p:cxnSp>
            <p:nvCxnSpPr>
              <p:cNvPr id="345" name="Google Shape;345;p47"/>
              <p:cNvCxnSpPr>
                <a:cxnSpLocks/>
                <a:stCxn id="329" idx="0"/>
                <a:endCxn id="341" idx="4"/>
              </p:cNvCxnSpPr>
              <p:nvPr/>
            </p:nvCxnSpPr>
            <p:spPr>
              <a:xfrm flipV="1">
                <a:off x="1803953" y="3170713"/>
                <a:ext cx="4822" cy="4083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" name="Google Shape;346;p47"/>
              <p:cNvCxnSpPr>
                <a:cxnSpLocks/>
                <a:stCxn id="342" idx="4"/>
                <a:endCxn id="330" idx="0"/>
              </p:cNvCxnSpPr>
              <p:nvPr/>
            </p:nvCxnSpPr>
            <p:spPr>
              <a:xfrm flipH="1">
                <a:off x="4570300" y="3170713"/>
                <a:ext cx="1725" cy="74448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9" name="Google Shape;349;p47"/>
            <p:cNvSpPr/>
            <p:nvPr/>
          </p:nvSpPr>
          <p:spPr>
            <a:xfrm>
              <a:off x="1603353" y="2702066"/>
              <a:ext cx="413700" cy="413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7"/>
            <p:cNvSpPr/>
            <p:nvPr/>
          </p:nvSpPr>
          <p:spPr>
            <a:xfrm>
              <a:off x="4365150" y="2700800"/>
              <a:ext cx="413700" cy="413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329;p47">
            <a:extLst>
              <a:ext uri="{FF2B5EF4-FFF2-40B4-BE49-F238E27FC236}">
                <a16:creationId xmlns:a16="http://schemas.microsoft.com/office/drawing/2014/main" id="{0877B7B1-37EB-39F7-F7E5-002774D58E98}"/>
              </a:ext>
            </a:extLst>
          </p:cNvPr>
          <p:cNvSpPr txBox="1"/>
          <p:nvPr/>
        </p:nvSpPr>
        <p:spPr>
          <a:xfrm>
            <a:off x="111781" y="1581160"/>
            <a:ext cx="3384341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Tündi: Kvízmodul elkészítése (kérdések, válaszok, nehézségi szint)</a:t>
            </a:r>
          </a:p>
          <a:p>
            <a:pPr lvl="0" algn="ctr"/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Közös: CSS igazítások a saját részünkön</a:t>
            </a:r>
          </a:p>
        </p:txBody>
      </p:sp>
      <p:cxnSp>
        <p:nvCxnSpPr>
          <p:cNvPr id="11" name="Google Shape;345;p47">
            <a:extLst>
              <a:ext uri="{FF2B5EF4-FFF2-40B4-BE49-F238E27FC236}">
                <a16:creationId xmlns:a16="http://schemas.microsoft.com/office/drawing/2014/main" id="{A3D23265-7290-F828-8650-84495ECDA7FC}"/>
              </a:ext>
            </a:extLst>
          </p:cNvPr>
          <p:cNvCxnSpPr>
            <a:cxnSpLocks/>
            <a:stCxn id="341" idx="0"/>
            <a:endCxn id="6" idx="2"/>
          </p:cNvCxnSpPr>
          <p:nvPr/>
        </p:nvCxnSpPr>
        <p:spPr>
          <a:xfrm flipH="1" flipV="1">
            <a:off x="1803952" y="2373160"/>
            <a:ext cx="4823" cy="4462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30;p47">
            <a:extLst>
              <a:ext uri="{FF2B5EF4-FFF2-40B4-BE49-F238E27FC236}">
                <a16:creationId xmlns:a16="http://schemas.microsoft.com/office/drawing/2014/main" id="{214047BD-0A7F-47B7-8E41-C6B7D948558C}"/>
              </a:ext>
            </a:extLst>
          </p:cNvPr>
          <p:cNvSpPr txBox="1"/>
          <p:nvPr/>
        </p:nvSpPr>
        <p:spPr>
          <a:xfrm>
            <a:off x="2967379" y="689414"/>
            <a:ext cx="3205842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Tündi: állatok és növények képeinek generálása</a:t>
            </a:r>
          </a:p>
          <a:p>
            <a:pPr lvl="0" algn="ctr"/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Közös: </a:t>
            </a:r>
            <a:r>
              <a:rPr lang="hu-HU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Branch</a:t>
            </a:r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hu-HU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merge</a:t>
            </a:r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</a:t>
            </a:r>
            <a:r>
              <a:rPr lang="hu-HU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Github</a:t>
            </a:r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hu-HU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Pages</a:t>
            </a:r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beállítása, </a:t>
            </a:r>
            <a:r>
              <a:rPr lang="hu-HU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Checklist</a:t>
            </a:r>
            <a:r>
              <a:rPr lang="hu-HU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átnézése, egymás munkájának átnézése/fixálása</a:t>
            </a:r>
          </a:p>
        </p:txBody>
      </p:sp>
      <p:cxnSp>
        <p:nvCxnSpPr>
          <p:cNvPr id="320" name="Google Shape;346;p47">
            <a:extLst>
              <a:ext uri="{FF2B5EF4-FFF2-40B4-BE49-F238E27FC236}">
                <a16:creationId xmlns:a16="http://schemas.microsoft.com/office/drawing/2014/main" id="{56423107-2A4A-8E4E-91FD-CCB1815E2518}"/>
              </a:ext>
            </a:extLst>
          </p:cNvPr>
          <p:cNvCxnSpPr>
            <a:cxnSpLocks/>
            <a:stCxn id="31" idx="2"/>
            <a:endCxn id="342" idx="0"/>
          </p:cNvCxnSpPr>
          <p:nvPr/>
        </p:nvCxnSpPr>
        <p:spPr>
          <a:xfrm>
            <a:off x="4570300" y="1913414"/>
            <a:ext cx="1725" cy="90597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44">
            <a:extLst>
              <a:ext uri="{FF2B5EF4-FFF2-40B4-BE49-F238E27FC236}">
                <a16:creationId xmlns:a16="http://schemas.microsoft.com/office/drawing/2014/main" id="{222102FA-2C93-DD29-A978-D6056E409FD9}"/>
              </a:ext>
            </a:extLst>
          </p:cNvPr>
          <p:cNvSpPr txBox="1">
            <a:spLocks/>
          </p:cNvSpPr>
          <p:nvPr/>
        </p:nvSpPr>
        <p:spPr>
          <a:xfrm>
            <a:off x="1955482" y="3811732"/>
            <a:ext cx="519346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hu-HU" sz="3600" b="1" cap="all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Reflexió</a:t>
            </a:r>
          </a:p>
        </p:txBody>
      </p:sp>
      <p:sp>
        <p:nvSpPr>
          <p:cNvPr id="3" name="Google Shape;284;p44">
            <a:extLst>
              <a:ext uri="{FF2B5EF4-FFF2-40B4-BE49-F238E27FC236}">
                <a16:creationId xmlns:a16="http://schemas.microsoft.com/office/drawing/2014/main" id="{88E011AB-44E0-CEDB-AB8A-6401AED7C9A2}"/>
              </a:ext>
            </a:extLst>
          </p:cNvPr>
          <p:cNvSpPr txBox="1">
            <a:spLocks/>
          </p:cNvSpPr>
          <p:nvPr/>
        </p:nvSpPr>
        <p:spPr>
          <a:xfrm>
            <a:off x="1955482" y="2969932"/>
            <a:ext cx="325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0</a:t>
            </a:r>
            <a:r>
              <a:rPr lang="hu-HU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5</a:t>
            </a:r>
            <a:r>
              <a:rPr lang="en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88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zövegdoboz 6">
            <a:extLst>
              <a:ext uri="{FF2B5EF4-FFF2-40B4-BE49-F238E27FC236}">
                <a16:creationId xmlns:a16="http://schemas.microsoft.com/office/drawing/2014/main" id="{8A138D50-32F3-2021-A31E-33E847CC4B7C}"/>
              </a:ext>
            </a:extLst>
          </p:cNvPr>
          <p:cNvSpPr txBox="1"/>
          <p:nvPr/>
        </p:nvSpPr>
        <p:spPr>
          <a:xfrm>
            <a:off x="845127" y="1810679"/>
            <a:ext cx="74537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A közös munka gördülékenyen zajlott, mindenki aktívan kivette a részét a feladatból. Megosztottuk egymás között a teendőket, és mindenki felelősségteljesen elvégezte a saját részét. Jó volt az együttműködés és a kommunikáció, segítettük egymást, ha valakinek kérdése volt. Összességében hatékonyan és harmonikusan dolgoztunk együtt.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6C00698A-FBF5-118C-6E47-DDC7B22DBA6A}"/>
              </a:ext>
            </a:extLst>
          </p:cNvPr>
          <p:cNvSpPr txBox="1"/>
          <p:nvPr/>
        </p:nvSpPr>
        <p:spPr>
          <a:xfrm>
            <a:off x="7977449" y="1302847"/>
            <a:ext cx="362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0" dirty="0">
                <a:solidFill>
                  <a:srgbClr val="505D57"/>
                </a:solidFill>
              </a:rPr>
              <a:t>”</a:t>
            </a:r>
            <a:endParaRPr lang="hu-HU" sz="4800" dirty="0">
              <a:solidFill>
                <a:srgbClr val="505D57"/>
              </a:solidFill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C2072FF-EC8D-1DA4-00CE-9622CEF5B403}"/>
              </a:ext>
            </a:extLst>
          </p:cNvPr>
          <p:cNvSpPr txBox="1"/>
          <p:nvPr/>
        </p:nvSpPr>
        <p:spPr>
          <a:xfrm>
            <a:off x="541019" y="2126263"/>
            <a:ext cx="4696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6000" dirty="0">
                <a:solidFill>
                  <a:srgbClr val="505D57"/>
                </a:solidFill>
              </a:rPr>
              <a:t>„</a:t>
            </a:r>
            <a:endParaRPr lang="hu-HU" sz="4800" dirty="0">
              <a:solidFill>
                <a:srgbClr val="505D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122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1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41"/>
          <p:cNvGrpSpPr/>
          <p:nvPr/>
        </p:nvGrpSpPr>
        <p:grpSpPr>
          <a:xfrm>
            <a:off x="1175" y="-17925"/>
            <a:ext cx="9337454" cy="5161600"/>
            <a:chOff x="1175" y="-17925"/>
            <a:chExt cx="8104725" cy="5161600"/>
          </a:xfrm>
        </p:grpSpPr>
        <p:pic>
          <p:nvPicPr>
            <p:cNvPr id="248" name="Google Shape;248;p41"/>
            <p:cNvPicPr preferRelativeResize="0"/>
            <p:nvPr/>
          </p:nvPicPr>
          <p:blipFill rotWithShape="1">
            <a:blip r:embed="rId4">
              <a:alphaModFix/>
            </a:blip>
            <a:srcRect l="30177" t="19015"/>
            <a:stretch/>
          </p:blipFill>
          <p:spPr>
            <a:xfrm rot="5400000">
              <a:off x="2835799" y="-126850"/>
              <a:ext cx="5161175" cy="5379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41"/>
            <p:cNvSpPr/>
            <p:nvPr/>
          </p:nvSpPr>
          <p:spPr>
            <a:xfrm>
              <a:off x="1175" y="-10025"/>
              <a:ext cx="2774100" cy="51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48491" y="563574"/>
            <a:ext cx="5870586" cy="5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TANULSÁGOK,</a:t>
            </a:r>
            <a:br>
              <a:rPr lang="hu-HU" dirty="0"/>
            </a:br>
            <a:r>
              <a:rPr lang="hu-HU" dirty="0"/>
              <a:t>TAPASZTALATOK</a:t>
            </a:r>
          </a:p>
        </p:txBody>
      </p:sp>
      <p:sp>
        <p:nvSpPr>
          <p:cNvPr id="251" name="Google Shape;251;p41"/>
          <p:cNvSpPr txBox="1">
            <a:spLocks noGrp="1"/>
          </p:cNvSpPr>
          <p:nvPr>
            <p:ph type="body" idx="1"/>
          </p:nvPr>
        </p:nvSpPr>
        <p:spPr>
          <a:xfrm>
            <a:off x="489922" y="1574144"/>
            <a:ext cx="3852000" cy="25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</a:pPr>
            <a:r>
              <a:rPr lang="hu-HU" dirty="0"/>
              <a:t>Jobban oda kell figyelni az időbeosztásra, határidőkre</a:t>
            </a:r>
          </a:p>
          <a:p>
            <a:pPr marL="285750" indent="-285750">
              <a:lnSpc>
                <a:spcPct val="150000"/>
              </a:lnSpc>
            </a:pPr>
            <a:r>
              <a:rPr lang="hu-HU" dirty="0"/>
              <a:t>Felesleges dolgok elkerülése, amikre a feladat nem tért ki, mint például különböző </a:t>
            </a:r>
            <a:r>
              <a:rPr lang="hu-HU" dirty="0" err="1"/>
              <a:t>branchek</a:t>
            </a:r>
            <a:r>
              <a:rPr lang="hu-HU" dirty="0"/>
              <a:t> használata</a:t>
            </a:r>
          </a:p>
          <a:p>
            <a:pPr marL="285750" indent="-285750">
              <a:lnSpc>
                <a:spcPct val="150000"/>
              </a:lnSpc>
            </a:pPr>
            <a:r>
              <a:rPr lang="hu-HU" dirty="0" err="1"/>
              <a:t>Merge</a:t>
            </a:r>
            <a:r>
              <a:rPr lang="hu-HU" dirty="0"/>
              <a:t> </a:t>
            </a:r>
            <a:r>
              <a:rPr lang="hu-HU" dirty="0" err="1"/>
              <a:t>conflictok</a:t>
            </a:r>
            <a:r>
              <a:rPr lang="hu-HU" dirty="0"/>
              <a:t> kezelése</a:t>
            </a:r>
          </a:p>
          <a:p>
            <a:pPr marL="285750" indent="-285750">
              <a:lnSpc>
                <a:spcPct val="150000"/>
              </a:lnSpc>
            </a:pPr>
            <a:r>
              <a:rPr lang="hu-HU" dirty="0"/>
              <a:t>GitHub </a:t>
            </a:r>
            <a:r>
              <a:rPr lang="hu-HU" dirty="0" err="1"/>
              <a:t>pages</a:t>
            </a:r>
            <a:r>
              <a:rPr lang="hu-HU" dirty="0"/>
              <a:t> használata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83;p44">
            <a:extLst>
              <a:ext uri="{FF2B5EF4-FFF2-40B4-BE49-F238E27FC236}">
                <a16:creationId xmlns:a16="http://schemas.microsoft.com/office/drawing/2014/main" id="{1C0F63CC-1393-DDBD-0059-AAE95C0BA8A1}"/>
              </a:ext>
            </a:extLst>
          </p:cNvPr>
          <p:cNvSpPr txBox="1">
            <a:spLocks/>
          </p:cNvSpPr>
          <p:nvPr/>
        </p:nvSpPr>
        <p:spPr>
          <a:xfrm>
            <a:off x="1858500" y="2571750"/>
            <a:ext cx="519346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hu-HU" sz="3600" b="1" cap="all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Összegzés</a:t>
            </a:r>
          </a:p>
        </p:txBody>
      </p:sp>
      <p:sp>
        <p:nvSpPr>
          <p:cNvPr id="4" name="Google Shape;284;p44">
            <a:extLst>
              <a:ext uri="{FF2B5EF4-FFF2-40B4-BE49-F238E27FC236}">
                <a16:creationId xmlns:a16="http://schemas.microsoft.com/office/drawing/2014/main" id="{B085D921-0F2B-0026-0BEC-23740D719ED6}"/>
              </a:ext>
            </a:extLst>
          </p:cNvPr>
          <p:cNvSpPr txBox="1">
            <a:spLocks/>
          </p:cNvSpPr>
          <p:nvPr/>
        </p:nvSpPr>
        <p:spPr>
          <a:xfrm>
            <a:off x="1858500" y="1729950"/>
            <a:ext cx="325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0</a:t>
            </a:r>
            <a:r>
              <a:rPr lang="hu-HU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6</a:t>
            </a:r>
            <a:r>
              <a:rPr lang="en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4061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zövegdoboz 14">
            <a:extLst>
              <a:ext uri="{FF2B5EF4-FFF2-40B4-BE49-F238E27FC236}">
                <a16:creationId xmlns:a16="http://schemas.microsoft.com/office/drawing/2014/main" id="{8B18D16B-8EBD-F296-3079-CB3698B425D1}"/>
              </a:ext>
            </a:extLst>
          </p:cNvPr>
          <p:cNvSpPr txBox="1"/>
          <p:nvPr/>
        </p:nvSpPr>
        <p:spPr>
          <a:xfrm>
            <a:off x="4509655" y="1879252"/>
            <a:ext cx="45373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i="1" dirty="0">
                <a:solidFill>
                  <a:schemeClr val="tx2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Összességében a projektet sikeresen befejeztük, a feladat követelményeinek megfelel, hibamentesen </a:t>
            </a:r>
            <a:r>
              <a:rPr lang="hu-HU" b="1" i="1" dirty="0" err="1">
                <a:solidFill>
                  <a:schemeClr val="tx2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validálva</a:t>
            </a:r>
            <a:r>
              <a:rPr lang="hu-HU" b="1" i="1" dirty="0">
                <a:solidFill>
                  <a:schemeClr val="tx2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 vannak a forráskódok, a csapatmunka gördülékenyen zajlott, emellett pedig sok tanulságot vontunk le a projekt kapcsán, amelyeket a későbbiekben is tudunk kamatoztatni.</a:t>
            </a:r>
          </a:p>
        </p:txBody>
      </p:sp>
    </p:spTree>
    <p:extLst>
      <p:ext uri="{BB962C8B-B14F-4D97-AF65-F5344CB8AC3E}">
        <p14:creationId xmlns:p14="http://schemas.microsoft.com/office/powerpoint/2010/main" val="893022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>
            <a:spLocks noGrp="1"/>
          </p:cNvSpPr>
          <p:nvPr>
            <p:ph type="subTitle" idx="1"/>
          </p:nvPr>
        </p:nvSpPr>
        <p:spPr>
          <a:xfrm>
            <a:off x="151527" y="2213460"/>
            <a:ext cx="206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-HU" dirty="0"/>
              <a:t>A feladat és a projekt témájának bemutatása</a:t>
            </a:r>
            <a:endParaRPr dirty="0"/>
          </a:p>
        </p:txBody>
      </p:sp>
      <p:sp>
        <p:nvSpPr>
          <p:cNvPr id="258" name="Google Shape;258;p42"/>
          <p:cNvSpPr txBox="1">
            <a:spLocks noGrp="1"/>
          </p:cNvSpPr>
          <p:nvPr>
            <p:ph type="title"/>
          </p:nvPr>
        </p:nvSpPr>
        <p:spPr>
          <a:xfrm>
            <a:off x="151526" y="1759385"/>
            <a:ext cx="2189947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cap="all" dirty="0"/>
              <a:t>Téma</a:t>
            </a:r>
            <a:endParaRPr sz="1800" cap="all" dirty="0"/>
          </a:p>
        </p:txBody>
      </p:sp>
      <p:sp>
        <p:nvSpPr>
          <p:cNvPr id="259" name="Google Shape;259;p42"/>
          <p:cNvSpPr txBox="1">
            <a:spLocks noGrp="1"/>
          </p:cNvSpPr>
          <p:nvPr>
            <p:ph type="title" idx="2"/>
          </p:nvPr>
        </p:nvSpPr>
        <p:spPr>
          <a:xfrm>
            <a:off x="151527" y="1294760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260" name="Google Shape;260;p42"/>
          <p:cNvSpPr txBox="1">
            <a:spLocks noGrp="1"/>
          </p:cNvSpPr>
          <p:nvPr>
            <p:ph type="title" idx="3"/>
          </p:nvPr>
        </p:nvSpPr>
        <p:spPr>
          <a:xfrm>
            <a:off x="2278009" y="1759385"/>
            <a:ext cx="2494881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cap="all" dirty="0"/>
              <a:t>Oldalak felépítése</a:t>
            </a:r>
            <a:endParaRPr sz="1800" cap="all" dirty="0"/>
          </a:p>
        </p:txBody>
      </p:sp>
      <p:sp>
        <p:nvSpPr>
          <p:cNvPr id="261" name="Google Shape;261;p42"/>
          <p:cNvSpPr txBox="1">
            <a:spLocks noGrp="1"/>
          </p:cNvSpPr>
          <p:nvPr>
            <p:ph type="title" idx="4"/>
          </p:nvPr>
        </p:nvSpPr>
        <p:spPr>
          <a:xfrm>
            <a:off x="2278010" y="1294760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262" name="Google Shape;262;p42"/>
          <p:cNvSpPr txBox="1">
            <a:spLocks noGrp="1"/>
          </p:cNvSpPr>
          <p:nvPr>
            <p:ph type="subTitle" idx="5"/>
          </p:nvPr>
        </p:nvSpPr>
        <p:spPr>
          <a:xfrm>
            <a:off x="2278010" y="2213460"/>
            <a:ext cx="206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/>
              <a:t>A fő –és aloldalak designja és szerkezete</a:t>
            </a:r>
            <a:endParaRPr dirty="0"/>
          </a:p>
        </p:txBody>
      </p:sp>
      <p:sp>
        <p:nvSpPr>
          <p:cNvPr id="263" name="Google Shape;263;p42"/>
          <p:cNvSpPr txBox="1">
            <a:spLocks noGrp="1"/>
          </p:cNvSpPr>
          <p:nvPr>
            <p:ph type="title" idx="6"/>
          </p:nvPr>
        </p:nvSpPr>
        <p:spPr>
          <a:xfrm>
            <a:off x="151526" y="3320335"/>
            <a:ext cx="2189947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800" cap="all" dirty="0"/>
              <a:t>Csapatmunka</a:t>
            </a:r>
            <a:endParaRPr sz="1800" cap="all" dirty="0"/>
          </a:p>
        </p:txBody>
      </p:sp>
      <p:sp>
        <p:nvSpPr>
          <p:cNvPr id="264" name="Google Shape;264;p42"/>
          <p:cNvSpPr txBox="1">
            <a:spLocks noGrp="1"/>
          </p:cNvSpPr>
          <p:nvPr>
            <p:ph type="title" idx="7"/>
          </p:nvPr>
        </p:nvSpPr>
        <p:spPr>
          <a:xfrm>
            <a:off x="151527" y="2855560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4</a:t>
            </a:r>
            <a:r>
              <a:rPr lang="en" dirty="0"/>
              <a:t>.</a:t>
            </a:r>
            <a:endParaRPr dirty="0"/>
          </a:p>
        </p:txBody>
      </p:sp>
      <p:sp>
        <p:nvSpPr>
          <p:cNvPr id="265" name="Google Shape;265;p42"/>
          <p:cNvSpPr txBox="1">
            <a:spLocks noGrp="1"/>
          </p:cNvSpPr>
          <p:nvPr>
            <p:ph type="subTitle" idx="8"/>
          </p:nvPr>
        </p:nvSpPr>
        <p:spPr>
          <a:xfrm>
            <a:off x="151527" y="3774260"/>
            <a:ext cx="206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/>
              <a:t>Feladatmegosztás és határidők</a:t>
            </a:r>
            <a:endParaRPr dirty="0"/>
          </a:p>
        </p:txBody>
      </p:sp>
      <p:sp>
        <p:nvSpPr>
          <p:cNvPr id="266" name="Google Shape;266;p42"/>
          <p:cNvSpPr txBox="1">
            <a:spLocks noGrp="1"/>
          </p:cNvSpPr>
          <p:nvPr>
            <p:ph type="title" idx="9"/>
          </p:nvPr>
        </p:nvSpPr>
        <p:spPr>
          <a:xfrm>
            <a:off x="2278009" y="3320335"/>
            <a:ext cx="2189947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cap="all" dirty="0"/>
              <a:t>Reflexió</a:t>
            </a:r>
            <a:endParaRPr sz="1800" cap="all" dirty="0"/>
          </a:p>
        </p:txBody>
      </p:sp>
      <p:sp>
        <p:nvSpPr>
          <p:cNvPr id="267" name="Google Shape;267;p42"/>
          <p:cNvSpPr txBox="1">
            <a:spLocks noGrp="1"/>
          </p:cNvSpPr>
          <p:nvPr>
            <p:ph type="title" idx="13"/>
          </p:nvPr>
        </p:nvSpPr>
        <p:spPr>
          <a:xfrm>
            <a:off x="2278010" y="2855560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5</a:t>
            </a:r>
            <a:r>
              <a:rPr lang="en" dirty="0"/>
              <a:t>.</a:t>
            </a:r>
            <a:endParaRPr dirty="0"/>
          </a:p>
        </p:txBody>
      </p:sp>
      <p:sp>
        <p:nvSpPr>
          <p:cNvPr id="268" name="Google Shape;268;p42"/>
          <p:cNvSpPr txBox="1">
            <a:spLocks noGrp="1"/>
          </p:cNvSpPr>
          <p:nvPr>
            <p:ph type="subTitle" idx="14"/>
          </p:nvPr>
        </p:nvSpPr>
        <p:spPr>
          <a:xfrm>
            <a:off x="2278010" y="3774260"/>
            <a:ext cx="206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/>
              <a:t>Ön –és társértékelés, tanulságok</a:t>
            </a:r>
            <a:endParaRPr dirty="0"/>
          </a:p>
        </p:txBody>
      </p:sp>
      <p:sp>
        <p:nvSpPr>
          <p:cNvPr id="269" name="Google Shape;269;p42"/>
          <p:cNvSpPr txBox="1">
            <a:spLocks noGrp="1"/>
          </p:cNvSpPr>
          <p:nvPr>
            <p:ph type="title" idx="15"/>
          </p:nvPr>
        </p:nvSpPr>
        <p:spPr>
          <a:xfrm>
            <a:off x="720000" y="54275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cap="all" dirty="0"/>
              <a:t>Tartalomjegyzék</a:t>
            </a:r>
            <a:endParaRPr cap="all" dirty="0"/>
          </a:p>
        </p:txBody>
      </p:sp>
      <p:sp>
        <p:nvSpPr>
          <p:cNvPr id="2" name="Google Shape;260;p42">
            <a:extLst>
              <a:ext uri="{FF2B5EF4-FFF2-40B4-BE49-F238E27FC236}">
                <a16:creationId xmlns:a16="http://schemas.microsoft.com/office/drawing/2014/main" id="{7FAC7CA7-AE73-33BE-8ECF-A6C48EAEC006}"/>
              </a:ext>
            </a:extLst>
          </p:cNvPr>
          <p:cNvSpPr txBox="1">
            <a:spLocks/>
          </p:cNvSpPr>
          <p:nvPr/>
        </p:nvSpPr>
        <p:spPr>
          <a:xfrm>
            <a:off x="4684692" y="1759385"/>
            <a:ext cx="2494881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hu-HU" sz="1800" cap="all" dirty="0"/>
              <a:t>Interaktív elemek</a:t>
            </a:r>
          </a:p>
        </p:txBody>
      </p:sp>
      <p:sp>
        <p:nvSpPr>
          <p:cNvPr id="3" name="Google Shape;261;p42">
            <a:extLst>
              <a:ext uri="{FF2B5EF4-FFF2-40B4-BE49-F238E27FC236}">
                <a16:creationId xmlns:a16="http://schemas.microsoft.com/office/drawing/2014/main" id="{9565DCB3-F0D6-469D-B325-88D06F059992}"/>
              </a:ext>
            </a:extLst>
          </p:cNvPr>
          <p:cNvSpPr txBox="1">
            <a:spLocks/>
          </p:cNvSpPr>
          <p:nvPr/>
        </p:nvSpPr>
        <p:spPr>
          <a:xfrm>
            <a:off x="4684693" y="1294760"/>
            <a:ext cx="127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Hind"/>
              <a:buNone/>
              <a:defRPr sz="3000" b="1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hu-HU" dirty="0"/>
              <a:t>3</a:t>
            </a:r>
            <a:r>
              <a:rPr lang="en" dirty="0"/>
              <a:t>.</a:t>
            </a:r>
          </a:p>
        </p:txBody>
      </p:sp>
      <p:sp>
        <p:nvSpPr>
          <p:cNvPr id="4" name="Google Shape;262;p42">
            <a:extLst>
              <a:ext uri="{FF2B5EF4-FFF2-40B4-BE49-F238E27FC236}">
                <a16:creationId xmlns:a16="http://schemas.microsoft.com/office/drawing/2014/main" id="{F17968C0-8A8D-FED8-6113-A5ABD0ECB4F5}"/>
              </a:ext>
            </a:extLst>
          </p:cNvPr>
          <p:cNvSpPr txBox="1">
            <a:spLocks/>
          </p:cNvSpPr>
          <p:nvPr/>
        </p:nvSpPr>
        <p:spPr>
          <a:xfrm>
            <a:off x="4684693" y="2213460"/>
            <a:ext cx="2065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1200"/>
              </a:spcAft>
              <a:buSzPts val="1100"/>
              <a:buFont typeface="Arial"/>
              <a:buNone/>
            </a:pPr>
            <a:r>
              <a:rPr lang="hu-HU" dirty="0"/>
              <a:t>Interaktív térkép és kvíz bemutatása</a:t>
            </a:r>
            <a:endParaRPr lang="en-US" dirty="0"/>
          </a:p>
        </p:txBody>
      </p:sp>
      <p:sp>
        <p:nvSpPr>
          <p:cNvPr id="5" name="Google Shape;260;p42">
            <a:extLst>
              <a:ext uri="{FF2B5EF4-FFF2-40B4-BE49-F238E27FC236}">
                <a16:creationId xmlns:a16="http://schemas.microsoft.com/office/drawing/2014/main" id="{C1816B64-E468-CE18-5D79-396CD7663CF0}"/>
              </a:ext>
            </a:extLst>
          </p:cNvPr>
          <p:cNvSpPr txBox="1">
            <a:spLocks/>
          </p:cNvSpPr>
          <p:nvPr/>
        </p:nvSpPr>
        <p:spPr>
          <a:xfrm>
            <a:off x="4684692" y="3320185"/>
            <a:ext cx="2494881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hu-HU" sz="1800" cap="all" dirty="0"/>
              <a:t>Összegzés</a:t>
            </a:r>
          </a:p>
        </p:txBody>
      </p:sp>
      <p:sp>
        <p:nvSpPr>
          <p:cNvPr id="6" name="Google Shape;261;p42">
            <a:extLst>
              <a:ext uri="{FF2B5EF4-FFF2-40B4-BE49-F238E27FC236}">
                <a16:creationId xmlns:a16="http://schemas.microsoft.com/office/drawing/2014/main" id="{50AA54F7-498E-411C-4D44-51ABCF33CF76}"/>
              </a:ext>
            </a:extLst>
          </p:cNvPr>
          <p:cNvSpPr txBox="1">
            <a:spLocks/>
          </p:cNvSpPr>
          <p:nvPr/>
        </p:nvSpPr>
        <p:spPr>
          <a:xfrm>
            <a:off x="4684693" y="2855560"/>
            <a:ext cx="127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Hind"/>
              <a:buNone/>
              <a:defRPr sz="3000" b="1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hu-HU" dirty="0"/>
              <a:t>6</a:t>
            </a:r>
            <a:r>
              <a:rPr lang="en" dirty="0"/>
              <a:t>.</a:t>
            </a:r>
          </a:p>
        </p:txBody>
      </p:sp>
      <p:sp>
        <p:nvSpPr>
          <p:cNvPr id="7" name="Google Shape;262;p42">
            <a:extLst>
              <a:ext uri="{FF2B5EF4-FFF2-40B4-BE49-F238E27FC236}">
                <a16:creationId xmlns:a16="http://schemas.microsoft.com/office/drawing/2014/main" id="{529923A8-1342-7970-4C91-0D93196149F1}"/>
              </a:ext>
            </a:extLst>
          </p:cNvPr>
          <p:cNvSpPr txBox="1">
            <a:spLocks/>
          </p:cNvSpPr>
          <p:nvPr/>
        </p:nvSpPr>
        <p:spPr>
          <a:xfrm>
            <a:off x="4684693" y="3774260"/>
            <a:ext cx="2065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1200"/>
              </a:spcAft>
              <a:buSzPts val="1100"/>
              <a:buFont typeface="Arial"/>
              <a:buNone/>
            </a:pPr>
            <a:r>
              <a:rPr lang="hu-HU" dirty="0"/>
              <a:t>Projekt összefoglalása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71"/>
          <p:cNvPicPr preferRelativeResize="0"/>
          <p:nvPr/>
        </p:nvPicPr>
        <p:blipFill rotWithShape="1">
          <a:blip r:embed="rId4">
            <a:alphaModFix/>
          </a:blip>
          <a:srcRect l="38574"/>
          <a:stretch/>
        </p:blipFill>
        <p:spPr>
          <a:xfrm>
            <a:off x="1399600" y="0"/>
            <a:ext cx="66864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1"/>
          <p:cNvSpPr txBox="1">
            <a:spLocks noGrp="1"/>
          </p:cNvSpPr>
          <p:nvPr>
            <p:ph type="title"/>
          </p:nvPr>
        </p:nvSpPr>
        <p:spPr>
          <a:xfrm>
            <a:off x="3889275" y="540000"/>
            <a:ext cx="4534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cap="all" dirty="0"/>
              <a:t>Források/linkek</a:t>
            </a:r>
            <a:endParaRPr cap="all" dirty="0"/>
          </a:p>
        </p:txBody>
      </p:sp>
      <p:sp>
        <p:nvSpPr>
          <p:cNvPr id="901" name="Google Shape;901;p71"/>
          <p:cNvSpPr txBox="1">
            <a:spLocks noGrp="1"/>
          </p:cNvSpPr>
          <p:nvPr>
            <p:ph type="body" idx="1"/>
          </p:nvPr>
        </p:nvSpPr>
        <p:spPr>
          <a:xfrm>
            <a:off x="3680945" y="791550"/>
            <a:ext cx="4534800" cy="3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marR="50800" indent="-171450">
              <a:lnSpc>
                <a:spcPct val="150000"/>
              </a:lnSpc>
              <a:buSzPts val="1200"/>
            </a:pPr>
            <a:r>
              <a:rPr lang="hu-HU" dirty="0">
                <a:uFill>
                  <a:noFill/>
                </a:uFill>
                <a:hlinkClick r:id="rId5"/>
              </a:rPr>
              <a:t>https://forroadrian.github.io/EsoerdoProjekt/</a:t>
            </a:r>
            <a:endParaRPr lang="hu-HU" dirty="0">
              <a:uFill>
                <a:noFill/>
              </a:uFill>
            </a:endParaRPr>
          </a:p>
          <a:p>
            <a:pPr marL="171450" marR="50800" indent="-171450">
              <a:lnSpc>
                <a:spcPct val="150000"/>
              </a:lnSpc>
              <a:buSzPts val="1200"/>
            </a:pPr>
            <a:r>
              <a:rPr lang="hu-HU" dirty="0">
                <a:uFill>
                  <a:noFill/>
                </a:uFill>
                <a:hlinkClick r:id="rId6"/>
              </a:rPr>
              <a:t>https://trello.com/b/W2p2t0Vt/esoerdo-projekt</a:t>
            </a:r>
            <a:endParaRPr lang="hu-HU" dirty="0">
              <a:uFill>
                <a:noFill/>
              </a:uFill>
            </a:endParaRPr>
          </a:p>
          <a:p>
            <a:pPr marL="171450" marR="50800" indent="-171450">
              <a:lnSpc>
                <a:spcPct val="150000"/>
              </a:lnSpc>
              <a:buSzPts val="1200"/>
            </a:pPr>
            <a:r>
              <a:rPr lang="hu-HU" dirty="0">
                <a:uFill>
                  <a:noFill/>
                </a:uFill>
                <a:hlinkClick r:id="rId7"/>
              </a:rPr>
              <a:t>https://www.figma.com/design/2Lt7gzcgt3HwsVDRleAbcP/EsoerdoProjekt?node-id=0-1&amp;p=f&amp;t=ojvTsQ58rwmyTSx8-0</a:t>
            </a:r>
            <a:endParaRPr lang="hu-HU" dirty="0">
              <a:uFill>
                <a:noFill/>
              </a:uFill>
            </a:endParaRPr>
          </a:p>
          <a:p>
            <a:pPr marL="171450" indent="-171450" fontAlgn="base">
              <a:lnSpc>
                <a:spcPct val="150000"/>
              </a:lnSpc>
            </a:pPr>
            <a:r>
              <a:rPr lang="hu-HU" dirty="0">
                <a:hlinkClick r:id="rId8" tooltip="https://trekhunt.com/hu/article/esoerdo/"/>
              </a:rPr>
              <a:t>https://trekhunt.com/hu/article/esoerdo/</a:t>
            </a:r>
            <a:endParaRPr lang="hu-HU" dirty="0"/>
          </a:p>
          <a:p>
            <a:pPr marL="171450" indent="-171450">
              <a:lnSpc>
                <a:spcPct val="150000"/>
              </a:lnSpc>
            </a:pPr>
            <a:r>
              <a:rPr lang="hu-HU" dirty="0">
                <a:hlinkClick r:id="rId9"/>
              </a:rPr>
              <a:t>https://chatgpt.com/</a:t>
            </a:r>
            <a:endParaRPr lang="hu-HU" dirty="0"/>
          </a:p>
          <a:p>
            <a:pPr marL="171450" indent="-171450">
              <a:lnSpc>
                <a:spcPct val="150000"/>
              </a:lnSpc>
            </a:pPr>
            <a:r>
              <a:rPr lang="hu-HU" dirty="0">
                <a:hlinkClick r:id="rId10"/>
              </a:rPr>
              <a:t>https://www.rainforest-alliance.org/</a:t>
            </a:r>
            <a:endParaRPr lang="hu-HU" dirty="0"/>
          </a:p>
          <a:p>
            <a:pPr marL="171450" indent="-171450" fontAlgn="base">
              <a:lnSpc>
                <a:spcPct val="150000"/>
              </a:lnSpc>
            </a:pPr>
            <a:r>
              <a:rPr lang="hu-HU" dirty="0">
                <a:hlinkClick r:id="rId11" tooltip="https://www.canva.com/design/DAG2astxKPE/gPEcesTvrSFZXiZaMTusqw/edit"/>
              </a:rPr>
              <a:t>https://www.canva.com/design/DAG2astxKPE/gPEcesTvrSFZXiZaMTusqw/edit</a:t>
            </a:r>
            <a:br>
              <a:rPr lang="hu-HU" dirty="0"/>
            </a:b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69"/>
          <p:cNvPicPr preferRelativeResize="0"/>
          <p:nvPr/>
        </p:nvPicPr>
        <p:blipFill rotWithShape="1">
          <a:blip r:embed="rId4">
            <a:alphaModFix/>
          </a:blip>
          <a:srcRect l="35438"/>
          <a:stretch/>
        </p:blipFill>
        <p:spPr>
          <a:xfrm flipH="1">
            <a:off x="0" y="1"/>
            <a:ext cx="70280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69"/>
          <p:cNvSpPr txBox="1">
            <a:spLocks noGrp="1"/>
          </p:cNvSpPr>
          <p:nvPr>
            <p:ph type="ctrTitle"/>
          </p:nvPr>
        </p:nvSpPr>
        <p:spPr>
          <a:xfrm>
            <a:off x="359951" y="2043715"/>
            <a:ext cx="3511998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Köszönjük</a:t>
            </a:r>
            <a:endParaRPr dirty="0"/>
          </a:p>
        </p:txBody>
      </p:sp>
      <p:sp>
        <p:nvSpPr>
          <p:cNvPr id="884" name="Google Shape;884;p69"/>
          <p:cNvSpPr/>
          <p:nvPr/>
        </p:nvSpPr>
        <p:spPr>
          <a:xfrm>
            <a:off x="2625050" y="2693026"/>
            <a:ext cx="1336954" cy="475026"/>
          </a:xfrm>
          <a:prstGeom prst="rect">
            <a:avLst/>
          </a:prstGeom>
        </p:spPr>
        <p:txBody>
          <a:bodyPr>
            <a:prstTxWarp prst="textPlain">
              <a:avLst>
                <a:gd name="adj" fmla="val 44818"/>
              </a:avLst>
            </a:prstTxWarp>
          </a:bodyPr>
          <a:lstStyle/>
          <a:p>
            <a:pPr lvl="0" algn="ctr"/>
            <a:r>
              <a:rPr lang="hu-HU" dirty="0">
                <a:solidFill>
                  <a:srgbClr val="9BAD76"/>
                </a:solidFill>
                <a:latin typeface="Caveat"/>
              </a:rPr>
              <a:t>a figyelmet!</a:t>
            </a:r>
            <a:endParaRPr b="0" i="0" dirty="0">
              <a:ln>
                <a:noFill/>
              </a:ln>
              <a:solidFill>
                <a:srgbClr val="9BAD76"/>
              </a:solidFill>
              <a:latin typeface="Caveat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6AE7D0B-6D45-CF50-4F30-0F80CC489CC5}"/>
              </a:ext>
            </a:extLst>
          </p:cNvPr>
          <p:cNvSpPr txBox="1"/>
          <p:nvPr/>
        </p:nvSpPr>
        <p:spPr>
          <a:xfrm>
            <a:off x="5340927" y="367145"/>
            <a:ext cx="1226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ym typeface="Wingdings" panose="05000000000000000000" pitchFamily="2" charset="2"/>
              </a:rPr>
              <a:t></a:t>
            </a:r>
            <a:endParaRPr lang="hu-H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4"/>
          <p:cNvPicPr preferRelativeResize="0"/>
          <p:nvPr/>
        </p:nvPicPr>
        <p:blipFill rotWithShape="1">
          <a:blip r:embed="rId3">
            <a:alphaModFix/>
          </a:blip>
          <a:srcRect l="23341" r="23341"/>
          <a:stretch/>
        </p:blipFill>
        <p:spPr>
          <a:xfrm flipH="1">
            <a:off x="11" y="0"/>
            <a:ext cx="48753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4"/>
          <p:cNvPicPr preferRelativeResize="0"/>
          <p:nvPr/>
        </p:nvPicPr>
        <p:blipFill rotWithShape="1">
          <a:blip r:embed="rId4">
            <a:alphaModFix/>
          </a:blip>
          <a:srcRect l="38252"/>
          <a:stretch/>
        </p:blipFill>
        <p:spPr>
          <a:xfrm>
            <a:off x="1453875" y="0"/>
            <a:ext cx="67214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4"/>
          <p:cNvSpPr txBox="1">
            <a:spLocks noGrp="1"/>
          </p:cNvSpPr>
          <p:nvPr>
            <p:ph type="title"/>
          </p:nvPr>
        </p:nvSpPr>
        <p:spPr>
          <a:xfrm>
            <a:off x="4572000" y="2163846"/>
            <a:ext cx="385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cap="all" dirty="0"/>
              <a:t>Téma bemutatása</a:t>
            </a:r>
            <a:endParaRPr cap="all" dirty="0"/>
          </a:p>
        </p:txBody>
      </p:sp>
      <p:sp>
        <p:nvSpPr>
          <p:cNvPr id="284" name="Google Shape;284;p44"/>
          <p:cNvSpPr txBox="1">
            <a:spLocks noGrp="1"/>
          </p:cNvSpPr>
          <p:nvPr>
            <p:ph type="title" idx="2"/>
          </p:nvPr>
        </p:nvSpPr>
        <p:spPr>
          <a:xfrm>
            <a:off x="4572000" y="1322046"/>
            <a:ext cx="325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r>
              <a:rPr lang="en" dirty="0">
                <a:solidFill>
                  <a:srgbClr val="505D57"/>
                </a:solidFill>
              </a:rPr>
              <a:t>.</a:t>
            </a:r>
            <a:endParaRPr dirty="0">
              <a:solidFill>
                <a:srgbClr val="505D57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zövegdoboz 29">
            <a:extLst>
              <a:ext uri="{FF2B5EF4-FFF2-40B4-BE49-F238E27FC236}">
                <a16:creationId xmlns:a16="http://schemas.microsoft.com/office/drawing/2014/main" id="{A9A12C39-D61C-CF02-7FB5-09BFD1C5996E}"/>
              </a:ext>
            </a:extLst>
          </p:cNvPr>
          <p:cNvSpPr txBox="1"/>
          <p:nvPr/>
        </p:nvSpPr>
        <p:spPr>
          <a:xfrm>
            <a:off x="3616036" y="692727"/>
            <a:ext cx="6809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feladat egy reszponzív és interaktív weboldal elkészítése volt amely az esőerdők élővilágát mutatja be, és a fenntarthatóság fontosságát hangsúlyozza.</a:t>
            </a:r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F5FDBFAC-953A-7B0B-D46F-1CA05344C2D9}"/>
              </a:ext>
            </a:extLst>
          </p:cNvPr>
          <p:cNvSpPr txBox="1"/>
          <p:nvPr/>
        </p:nvSpPr>
        <p:spPr>
          <a:xfrm>
            <a:off x="3650672" y="1863436"/>
            <a:ext cx="6809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Az esőerdőkkel kapcsolatos témák tisztázása rendkívül fontos, mert hozzájárul a környezettudatos és a fenntarthatóbb gondolkodás fejlődéséhez, mint például: ha kevesebb energiát használunk, tudatosan </a:t>
            </a:r>
            <a:r>
              <a:rPr lang="hu-HU" dirty="0" err="1"/>
              <a:t>vásárolunk</a:t>
            </a:r>
            <a:r>
              <a:rPr lang="hu-HU" dirty="0"/>
              <a:t>, óvjuk a természetet.</a:t>
            </a:r>
          </a:p>
          <a:p>
            <a:endParaRPr lang="hu-HU" dirty="0"/>
          </a:p>
        </p:txBody>
      </p:sp>
      <p:sp>
        <p:nvSpPr>
          <p:cNvPr id="352" name="Szövegdoboz 351">
            <a:extLst>
              <a:ext uri="{FF2B5EF4-FFF2-40B4-BE49-F238E27FC236}">
                <a16:creationId xmlns:a16="http://schemas.microsoft.com/office/drawing/2014/main" id="{D32BCF5B-8399-A32B-1F82-B8DA26CFE9E2}"/>
              </a:ext>
            </a:extLst>
          </p:cNvPr>
          <p:cNvSpPr txBox="1"/>
          <p:nvPr/>
        </p:nvSpPr>
        <p:spPr>
          <a:xfrm>
            <a:off x="3338945" y="3629891"/>
            <a:ext cx="6123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Ezeket a pontokat ismertetjük és hangsúlyozzuk ki a főoldalunkon.  	</a:t>
            </a:r>
          </a:p>
          <a:p>
            <a:endParaRPr lang="hu-H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3;p44">
            <a:extLst>
              <a:ext uri="{FF2B5EF4-FFF2-40B4-BE49-F238E27FC236}">
                <a16:creationId xmlns:a16="http://schemas.microsoft.com/office/drawing/2014/main" id="{FD8EFA9B-74D1-24DD-DB87-F43B30FA95BB}"/>
              </a:ext>
            </a:extLst>
          </p:cNvPr>
          <p:cNvSpPr txBox="1">
            <a:spLocks/>
          </p:cNvSpPr>
          <p:nvPr/>
        </p:nvSpPr>
        <p:spPr>
          <a:xfrm>
            <a:off x="5354782" y="2295464"/>
            <a:ext cx="385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hu-HU" sz="3600" b="1" cap="all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Oldalak felépítése</a:t>
            </a:r>
          </a:p>
        </p:txBody>
      </p:sp>
      <p:sp>
        <p:nvSpPr>
          <p:cNvPr id="6" name="Google Shape;284;p44">
            <a:extLst>
              <a:ext uri="{FF2B5EF4-FFF2-40B4-BE49-F238E27FC236}">
                <a16:creationId xmlns:a16="http://schemas.microsoft.com/office/drawing/2014/main" id="{856D5620-751E-26D3-71FC-2DCEF0438E09}"/>
              </a:ext>
            </a:extLst>
          </p:cNvPr>
          <p:cNvSpPr txBox="1">
            <a:spLocks/>
          </p:cNvSpPr>
          <p:nvPr/>
        </p:nvSpPr>
        <p:spPr>
          <a:xfrm>
            <a:off x="5354782" y="1453664"/>
            <a:ext cx="325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0</a:t>
            </a:r>
            <a:r>
              <a:rPr lang="hu-HU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2</a:t>
            </a:r>
            <a:r>
              <a:rPr lang="en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0106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0D2A0930-8A75-2EE3-0DA9-D3817754A86A}"/>
              </a:ext>
            </a:extLst>
          </p:cNvPr>
          <p:cNvSpPr txBox="1"/>
          <p:nvPr/>
        </p:nvSpPr>
        <p:spPr>
          <a:xfrm>
            <a:off x="824344" y="1465386"/>
            <a:ext cx="6213764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hu-HU" dirty="0"/>
              <a:t>Főoldal - esőerdőkkel kapcsolatos fontos információk, gyakori kérdések, mit tehetünk? szekció, interaktív kvízre vezető szekció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hu-HU" dirty="0"/>
              <a:t>Állatok - 3 esőerdő típus szerint csoportosítva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hu-HU" dirty="0"/>
              <a:t>Növények - 3 esőerdő típus szerint csoportosítva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hu-HU" dirty="0"/>
              <a:t>Esőerdők - interaktív térkép esőerdőtípusok szerint, fontosabb információk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hu-HU" dirty="0"/>
              <a:t>Kvíz - könnyű és nehéz kérdések, amelyekre a választ a weboldalon feltüntetjük</a:t>
            </a:r>
          </a:p>
        </p:txBody>
      </p:sp>
    </p:spTree>
    <p:extLst>
      <p:ext uri="{BB962C8B-B14F-4D97-AF65-F5344CB8AC3E}">
        <p14:creationId xmlns:p14="http://schemas.microsoft.com/office/powerpoint/2010/main" val="1082239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, fa, képernyőkép, hegy látható">
            <a:extLst>
              <a:ext uri="{FF2B5EF4-FFF2-40B4-BE49-F238E27FC236}">
                <a16:creationId xmlns:a16="http://schemas.microsoft.com/office/drawing/2014/main" id="{F5611A2B-486E-566C-82D6-C13DEAC12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492" y="1292784"/>
            <a:ext cx="3401854" cy="2074326"/>
          </a:xfrm>
          <a:prstGeom prst="rect">
            <a:avLst/>
          </a:prstGeom>
        </p:spPr>
      </p:pic>
      <p:sp>
        <p:nvSpPr>
          <p:cNvPr id="850" name="Google Shape;850;p68"/>
          <p:cNvSpPr txBox="1">
            <a:spLocks noGrp="1"/>
          </p:cNvSpPr>
          <p:nvPr>
            <p:ph type="title"/>
          </p:nvPr>
        </p:nvSpPr>
        <p:spPr>
          <a:xfrm>
            <a:off x="716629" y="1207825"/>
            <a:ext cx="3283800" cy="9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Reszponzivitás</a:t>
            </a:r>
            <a:endParaRPr dirty="0"/>
          </a:p>
        </p:txBody>
      </p:sp>
      <p:sp>
        <p:nvSpPr>
          <p:cNvPr id="851" name="Google Shape;851;p68"/>
          <p:cNvSpPr txBox="1">
            <a:spLocks noGrp="1"/>
          </p:cNvSpPr>
          <p:nvPr>
            <p:ph type="subTitle" idx="1"/>
          </p:nvPr>
        </p:nvSpPr>
        <p:spPr>
          <a:xfrm>
            <a:off x="841995" y="1931850"/>
            <a:ext cx="3283800" cy="12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-HU" dirty="0"/>
              <a:t>Minden nézeten alkalmazkodik a képernyő méretéhez.</a:t>
            </a:r>
            <a:endParaRPr dirty="0"/>
          </a:p>
        </p:txBody>
      </p:sp>
      <p:grpSp>
        <p:nvGrpSpPr>
          <p:cNvPr id="852" name="Google Shape;852;p68"/>
          <p:cNvGrpSpPr/>
          <p:nvPr/>
        </p:nvGrpSpPr>
        <p:grpSpPr>
          <a:xfrm>
            <a:off x="4422126" y="1176197"/>
            <a:ext cx="3649412" cy="2779504"/>
            <a:chOff x="4998161" y="1702029"/>
            <a:chExt cx="3184200" cy="2425184"/>
          </a:xfrm>
        </p:grpSpPr>
        <p:sp>
          <p:nvSpPr>
            <p:cNvPr id="853" name="Google Shape;853;p68"/>
            <p:cNvSpPr/>
            <p:nvPr/>
          </p:nvSpPr>
          <p:spPr>
            <a:xfrm>
              <a:off x="5107546" y="1803753"/>
              <a:ext cx="2968200" cy="1809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8"/>
            <p:cNvSpPr/>
            <p:nvPr/>
          </p:nvSpPr>
          <p:spPr>
            <a:xfrm>
              <a:off x="4998161" y="1702029"/>
              <a:ext cx="3184200" cy="2014500"/>
            </a:xfrm>
            <a:prstGeom prst="roundRect">
              <a:avLst>
                <a:gd name="adj" fmla="val 3857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8"/>
            <p:cNvSpPr/>
            <p:nvPr/>
          </p:nvSpPr>
          <p:spPr>
            <a:xfrm>
              <a:off x="6045236" y="3716557"/>
              <a:ext cx="1087334" cy="410656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hu-HU"/>
            </a:p>
          </p:txBody>
        </p:sp>
        <p:cxnSp>
          <p:nvCxnSpPr>
            <p:cNvPr id="856" name="Google Shape;856;p68"/>
            <p:cNvCxnSpPr/>
            <p:nvPr/>
          </p:nvCxnSpPr>
          <p:spPr>
            <a:xfrm>
              <a:off x="6056987" y="4088359"/>
              <a:ext cx="10716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8" name="Google Shape;858;p68"/>
          <p:cNvSpPr/>
          <p:nvPr/>
        </p:nvSpPr>
        <p:spPr>
          <a:xfrm>
            <a:off x="7704626" y="2956103"/>
            <a:ext cx="719445" cy="1434614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5" name="Kép 4" descr="A képen szöveg, felhő, fa, poszter látható">
            <a:extLst>
              <a:ext uri="{FF2B5EF4-FFF2-40B4-BE49-F238E27FC236}">
                <a16:creationId xmlns:a16="http://schemas.microsoft.com/office/drawing/2014/main" id="{05B5E0F2-E38D-B1C1-FEE1-124A47679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625" y="3068782"/>
            <a:ext cx="719445" cy="11998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2"/>
          <p:cNvSpPr/>
          <p:nvPr/>
        </p:nvSpPr>
        <p:spPr>
          <a:xfrm>
            <a:off x="1480500" y="1847402"/>
            <a:ext cx="818400" cy="818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62"/>
          <p:cNvSpPr/>
          <p:nvPr/>
        </p:nvSpPr>
        <p:spPr>
          <a:xfrm rot="5400000">
            <a:off x="1446600" y="1813444"/>
            <a:ext cx="886200" cy="886200"/>
          </a:xfrm>
          <a:prstGeom prst="blockArc">
            <a:avLst>
              <a:gd name="adj1" fmla="val 10800000"/>
              <a:gd name="adj2" fmla="val 3651013"/>
              <a:gd name="adj3" fmla="val 916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62"/>
          <p:cNvSpPr/>
          <p:nvPr/>
        </p:nvSpPr>
        <p:spPr>
          <a:xfrm>
            <a:off x="4164300" y="1847402"/>
            <a:ext cx="818400" cy="818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62"/>
          <p:cNvSpPr/>
          <p:nvPr/>
        </p:nvSpPr>
        <p:spPr>
          <a:xfrm rot="5400000">
            <a:off x="4130400" y="1813444"/>
            <a:ext cx="886200" cy="886200"/>
          </a:xfrm>
          <a:prstGeom prst="blockArc">
            <a:avLst>
              <a:gd name="adj1" fmla="val 10800000"/>
              <a:gd name="adj2" fmla="val 16558528"/>
              <a:gd name="adj3" fmla="val 992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62"/>
          <p:cNvSpPr/>
          <p:nvPr/>
        </p:nvSpPr>
        <p:spPr>
          <a:xfrm>
            <a:off x="6848100" y="1847402"/>
            <a:ext cx="818400" cy="818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62"/>
          <p:cNvSpPr/>
          <p:nvPr/>
        </p:nvSpPr>
        <p:spPr>
          <a:xfrm rot="5400000">
            <a:off x="6814200" y="1813444"/>
            <a:ext cx="886200" cy="886200"/>
          </a:xfrm>
          <a:prstGeom prst="blockArc">
            <a:avLst>
              <a:gd name="adj1" fmla="val 10800000"/>
              <a:gd name="adj2" fmla="val 15164385"/>
              <a:gd name="adj3" fmla="val 103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1" name="Google Shape;741;p62"/>
          <p:cNvSpPr txBox="1">
            <a:spLocks noGrp="1"/>
          </p:cNvSpPr>
          <p:nvPr>
            <p:ph type="title" idx="2"/>
          </p:nvPr>
        </p:nvSpPr>
        <p:spPr>
          <a:xfrm>
            <a:off x="872400" y="2909388"/>
            <a:ext cx="2034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HTML</a:t>
            </a:r>
            <a:endParaRPr dirty="0"/>
          </a:p>
        </p:txBody>
      </p:sp>
      <p:sp>
        <p:nvSpPr>
          <p:cNvPr id="743" name="Google Shape;743;p62"/>
          <p:cNvSpPr txBox="1">
            <a:spLocks noGrp="1"/>
          </p:cNvSpPr>
          <p:nvPr>
            <p:ph type="title" idx="3"/>
          </p:nvPr>
        </p:nvSpPr>
        <p:spPr>
          <a:xfrm>
            <a:off x="3556200" y="2909388"/>
            <a:ext cx="2034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CSS</a:t>
            </a:r>
            <a:endParaRPr dirty="0"/>
          </a:p>
        </p:txBody>
      </p:sp>
      <p:sp>
        <p:nvSpPr>
          <p:cNvPr id="745" name="Google Shape;745;p62"/>
          <p:cNvSpPr txBox="1">
            <a:spLocks noGrp="1"/>
          </p:cNvSpPr>
          <p:nvPr>
            <p:ph type="title" idx="5"/>
          </p:nvPr>
        </p:nvSpPr>
        <p:spPr>
          <a:xfrm>
            <a:off x="6240000" y="2909388"/>
            <a:ext cx="2034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JavaScript</a:t>
            </a:r>
            <a:endParaRPr dirty="0"/>
          </a:p>
        </p:txBody>
      </p:sp>
      <p:sp>
        <p:nvSpPr>
          <p:cNvPr id="747" name="Google Shape;747;p62"/>
          <p:cNvSpPr txBox="1">
            <a:spLocks noGrp="1"/>
          </p:cNvSpPr>
          <p:nvPr>
            <p:ph type="title" idx="7"/>
          </p:nvPr>
        </p:nvSpPr>
        <p:spPr>
          <a:xfrm>
            <a:off x="1412141" y="1986330"/>
            <a:ext cx="955118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68,3</a:t>
            </a:r>
            <a:r>
              <a:rPr lang="en" dirty="0"/>
              <a:t>%</a:t>
            </a:r>
            <a:endParaRPr dirty="0"/>
          </a:p>
        </p:txBody>
      </p:sp>
      <p:sp>
        <p:nvSpPr>
          <p:cNvPr id="748" name="Google Shape;748;p62"/>
          <p:cNvSpPr txBox="1">
            <a:spLocks noGrp="1"/>
          </p:cNvSpPr>
          <p:nvPr>
            <p:ph type="title" idx="8"/>
          </p:nvPr>
        </p:nvSpPr>
        <p:spPr>
          <a:xfrm>
            <a:off x="4130400" y="1986330"/>
            <a:ext cx="8742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18,2</a:t>
            </a:r>
            <a:r>
              <a:rPr lang="en" dirty="0"/>
              <a:t>%</a:t>
            </a:r>
            <a:endParaRPr dirty="0"/>
          </a:p>
        </p:txBody>
      </p:sp>
      <p:sp>
        <p:nvSpPr>
          <p:cNvPr id="749" name="Google Shape;749;p62"/>
          <p:cNvSpPr txBox="1">
            <a:spLocks noGrp="1"/>
          </p:cNvSpPr>
          <p:nvPr>
            <p:ph type="title" idx="9"/>
          </p:nvPr>
        </p:nvSpPr>
        <p:spPr>
          <a:xfrm>
            <a:off x="6848100" y="1986330"/>
            <a:ext cx="886199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13,5</a:t>
            </a:r>
            <a:r>
              <a:rPr lang="en" dirty="0"/>
              <a:t>%</a:t>
            </a:r>
            <a:endParaRPr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B667A783-BF42-5B2F-91D0-C250423C9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505D57"/>
                </a:solidFill>
              </a:rPr>
              <a:t>Weboldal kódjának eloszlása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83;p44">
            <a:extLst>
              <a:ext uri="{FF2B5EF4-FFF2-40B4-BE49-F238E27FC236}">
                <a16:creationId xmlns:a16="http://schemas.microsoft.com/office/drawing/2014/main" id="{7904669B-EEEB-5246-3600-A470DC40CC85}"/>
              </a:ext>
            </a:extLst>
          </p:cNvPr>
          <p:cNvSpPr txBox="1">
            <a:spLocks/>
          </p:cNvSpPr>
          <p:nvPr/>
        </p:nvSpPr>
        <p:spPr>
          <a:xfrm>
            <a:off x="715500" y="2350883"/>
            <a:ext cx="519346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hu-HU" sz="3600" b="1" cap="all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Interaktív elemek</a:t>
            </a:r>
          </a:p>
        </p:txBody>
      </p:sp>
      <p:sp>
        <p:nvSpPr>
          <p:cNvPr id="16" name="Google Shape;284;p44">
            <a:extLst>
              <a:ext uri="{FF2B5EF4-FFF2-40B4-BE49-F238E27FC236}">
                <a16:creationId xmlns:a16="http://schemas.microsoft.com/office/drawing/2014/main" id="{6633EAA2-B885-B24E-B3A8-3F9CB34FC0B7}"/>
              </a:ext>
            </a:extLst>
          </p:cNvPr>
          <p:cNvSpPr txBox="1">
            <a:spLocks/>
          </p:cNvSpPr>
          <p:nvPr/>
        </p:nvSpPr>
        <p:spPr>
          <a:xfrm>
            <a:off x="715500" y="1509083"/>
            <a:ext cx="325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0</a:t>
            </a:r>
            <a:r>
              <a:rPr lang="hu-HU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3</a:t>
            </a:r>
            <a:r>
              <a:rPr lang="en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9279470"/>
      </p:ext>
    </p:extLst>
  </p:cSld>
  <p:clrMapOvr>
    <a:masterClrMapping/>
  </p:clrMapOvr>
</p:sld>
</file>

<file path=ppt/theme/theme1.xml><?xml version="1.0" encoding="utf-8"?>
<a:theme xmlns:a="http://schemas.openxmlformats.org/drawingml/2006/main" name="- Rainforest Backgrounds Company Profile by Slidesgo">
  <a:themeElements>
    <a:clrScheme name="Simple Light">
      <a:dk1>
        <a:srgbClr val="2F3536"/>
      </a:dk1>
      <a:lt1>
        <a:srgbClr val="FFFFFF"/>
      </a:lt1>
      <a:dk2>
        <a:srgbClr val="505D57"/>
      </a:dk2>
      <a:lt2>
        <a:srgbClr val="306645"/>
      </a:lt2>
      <a:accent1>
        <a:srgbClr val="9BAD7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9BAD7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728</Words>
  <Application>Microsoft Office PowerPoint</Application>
  <PresentationFormat>Diavetítés a képernyőre (16:9 oldalarány)</PresentationFormat>
  <Paragraphs>112</Paragraphs>
  <Slides>21</Slides>
  <Notes>11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8" baseType="lpstr">
      <vt:lpstr>Hind</vt:lpstr>
      <vt:lpstr>Wingdings</vt:lpstr>
      <vt:lpstr>Anaheim</vt:lpstr>
      <vt:lpstr>Arial</vt:lpstr>
      <vt:lpstr>Caveat</vt:lpstr>
      <vt:lpstr>Inknut Antiqua</vt:lpstr>
      <vt:lpstr>- Rainforest Backgrounds Company Profile by Slidesgo</vt:lpstr>
      <vt:lpstr>Esőerdők világa</vt:lpstr>
      <vt:lpstr>Téma</vt:lpstr>
      <vt:lpstr>Téma bemutatása</vt:lpstr>
      <vt:lpstr>PowerPoint-bemutató</vt:lpstr>
      <vt:lpstr>PowerPoint-bemutató</vt:lpstr>
      <vt:lpstr>PowerPoint-bemutató</vt:lpstr>
      <vt:lpstr>Reszponzivitás</vt:lpstr>
      <vt:lpstr>HTML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TANULSÁGOK, TAPASZTALATOK</vt:lpstr>
      <vt:lpstr>PowerPoint-bemutató</vt:lpstr>
      <vt:lpstr>PowerPoint-bemutató</vt:lpstr>
      <vt:lpstr>Források/linkek</vt:lpstr>
      <vt:lpstr>Köszönjük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Felhasználó</dc:creator>
  <cp:lastModifiedBy>O365 felhasználó</cp:lastModifiedBy>
  <cp:revision>2</cp:revision>
  <dcterms:modified xsi:type="dcterms:W3CDTF">2025-11-01T22:42:08Z</dcterms:modified>
</cp:coreProperties>
</file>